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308" r:id="rId3"/>
    <p:sldId id="327" r:id="rId4"/>
    <p:sldId id="307" r:id="rId5"/>
    <p:sldId id="302" r:id="rId6"/>
    <p:sldId id="301" r:id="rId7"/>
    <p:sldId id="323" r:id="rId8"/>
    <p:sldId id="325" r:id="rId9"/>
    <p:sldId id="324" r:id="rId10"/>
    <p:sldId id="303" r:id="rId11"/>
    <p:sldId id="309" r:id="rId12"/>
    <p:sldId id="306" r:id="rId13"/>
    <p:sldId id="305" r:id="rId14"/>
    <p:sldId id="310" r:id="rId15"/>
    <p:sldId id="316" r:id="rId16"/>
    <p:sldId id="317" r:id="rId17"/>
    <p:sldId id="320" r:id="rId18"/>
    <p:sldId id="312" r:id="rId19"/>
    <p:sldId id="321" r:id="rId20"/>
    <p:sldId id="322" r:id="rId21"/>
    <p:sldId id="315" r:id="rId22"/>
    <p:sldId id="313" r:id="rId23"/>
    <p:sldId id="326" r:id="rId24"/>
    <p:sldId id="304" r:id="rId25"/>
    <p:sldId id="272" r:id="rId26"/>
    <p:sldId id="270" r:id="rId27"/>
    <p:sldId id="268" r:id="rId28"/>
  </p:sldIdLst>
  <p:sldSz cx="12192000" cy="6858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Bebas Neue Bold" panose="020B0606020202050201" pitchFamily="34" charset="-52"/>
      <p:bold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Yu Gothic UI Light" panose="020B0300000000000000" pitchFamily="34" charset="-128"/>
      <p:regular r:id="rId36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9D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AE622C-F4C3-416F-9170-36EB3147B1F2}" type="doc">
      <dgm:prSet loTypeId="urn:microsoft.com/office/officeart/2005/8/layout/hierarchy2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FDD83689-268C-4EA0-AC3D-028C71C9DEEF}">
      <dgm:prSet phldrT="[Текст]"/>
      <dgm:spPr/>
      <dgm:t>
        <a:bodyPr/>
        <a:lstStyle/>
        <a:p>
          <a:r>
            <a:rPr lang="ru-RU" b="1" i="0" dirty="0" smtClean="0"/>
            <a:t>Интегрировать-и-сработать (</a:t>
          </a:r>
          <a:r>
            <a:rPr lang="ru-RU" b="1" i="0" dirty="0" err="1" smtClean="0"/>
            <a:t>Лапик</a:t>
          </a:r>
          <a:r>
            <a:rPr lang="ru-RU" b="1" i="0" dirty="0" smtClean="0"/>
            <a:t> (?), 1907</a:t>
          </a:r>
          <a:r>
            <a:rPr lang="en-US" b="1" i="0" dirty="0" smtClean="0"/>
            <a:t>; </a:t>
          </a:r>
          <a:r>
            <a:rPr lang="ru-RU" b="1" i="0" dirty="0" smtClean="0"/>
            <a:t>Хилл, 1936)</a:t>
          </a:r>
          <a:endParaRPr lang="ru-RU" dirty="0"/>
        </a:p>
      </dgm:t>
    </dgm:pt>
    <dgm:pt modelId="{693A820B-617E-4893-8198-C68DD8D87854}" type="parTrans" cxnId="{1DB2DB7D-3ABF-43A1-B556-19EB91988819}">
      <dgm:prSet/>
      <dgm:spPr/>
      <dgm:t>
        <a:bodyPr/>
        <a:lstStyle/>
        <a:p>
          <a:endParaRPr lang="ru-RU"/>
        </a:p>
      </dgm:t>
    </dgm:pt>
    <dgm:pt modelId="{B9F1D215-BD57-4550-A93B-A99ED55FDD01}" type="sibTrans" cxnId="{1DB2DB7D-3ABF-43A1-B556-19EB91988819}">
      <dgm:prSet/>
      <dgm:spPr/>
      <dgm:t>
        <a:bodyPr/>
        <a:lstStyle/>
        <a:p>
          <a:endParaRPr lang="ru-RU"/>
        </a:p>
      </dgm:t>
    </dgm:pt>
    <dgm:pt modelId="{1C8D36B6-56DE-4E47-98CD-45A954D469E9}">
      <dgm:prSet phldrT="[Текст]"/>
      <dgm:spPr/>
      <dgm:t>
        <a:bodyPr/>
        <a:lstStyle/>
        <a:p>
          <a:r>
            <a:rPr lang="ru-RU" dirty="0" smtClean="0"/>
            <a:t>Интегрировать-и-сработать с утечками (Штейн, 1965)</a:t>
          </a:r>
          <a:endParaRPr lang="ru-RU" dirty="0"/>
        </a:p>
      </dgm:t>
    </dgm:pt>
    <dgm:pt modelId="{A4C239E7-2B4B-4579-9B24-101AEA50C94B}" type="parTrans" cxnId="{B6E012D6-A921-4DF1-81CC-63A41A41A0C7}">
      <dgm:prSet/>
      <dgm:spPr/>
      <dgm:t>
        <a:bodyPr/>
        <a:lstStyle/>
        <a:p>
          <a:endParaRPr lang="ru-RU"/>
        </a:p>
      </dgm:t>
    </dgm:pt>
    <dgm:pt modelId="{4A2CF0DC-364B-43F1-8763-3D94938E20A6}" type="sibTrans" cxnId="{B6E012D6-A921-4DF1-81CC-63A41A41A0C7}">
      <dgm:prSet/>
      <dgm:spPr/>
      <dgm:t>
        <a:bodyPr/>
        <a:lstStyle/>
        <a:p>
          <a:endParaRPr lang="ru-RU"/>
        </a:p>
      </dgm:t>
    </dgm:pt>
    <dgm:pt modelId="{F37DADDC-6480-4C0B-8AB5-6329528A9440}">
      <dgm:prSet phldrT="[Текст]"/>
      <dgm:spPr/>
      <dgm:t>
        <a:bodyPr/>
        <a:lstStyle/>
        <a:p>
          <a:r>
            <a:rPr lang="ru-RU" dirty="0" smtClean="0"/>
            <a:t>Модель </a:t>
          </a:r>
          <a:r>
            <a:rPr lang="ru-RU" dirty="0" err="1" smtClean="0"/>
            <a:t>Гальвеса-Лёкербах</a:t>
          </a:r>
          <a:r>
            <a:rPr lang="ru-RU" dirty="0" smtClean="0"/>
            <a:t> (2013)</a:t>
          </a:r>
          <a:endParaRPr lang="ru-RU" dirty="0"/>
        </a:p>
      </dgm:t>
    </dgm:pt>
    <dgm:pt modelId="{EA1C51DA-6283-4068-876D-5950F2E9F10E}" type="parTrans" cxnId="{CF8F0F36-79BD-4DC1-A9FE-156CE68DE69D}">
      <dgm:prSet/>
      <dgm:spPr/>
      <dgm:t>
        <a:bodyPr/>
        <a:lstStyle/>
        <a:p>
          <a:endParaRPr lang="ru-RU"/>
        </a:p>
      </dgm:t>
    </dgm:pt>
    <dgm:pt modelId="{4EE9B220-0C52-4A9B-88E4-ADFF7066DF64}" type="sibTrans" cxnId="{CF8F0F36-79BD-4DC1-A9FE-156CE68DE69D}">
      <dgm:prSet/>
      <dgm:spPr/>
      <dgm:t>
        <a:bodyPr/>
        <a:lstStyle/>
        <a:p>
          <a:endParaRPr lang="ru-RU"/>
        </a:p>
      </dgm:t>
    </dgm:pt>
    <dgm:pt modelId="{D42F6FCF-DB8A-496F-9C32-88FD5C9E99D1}">
      <dgm:prSet phldrT="[Текст]"/>
      <dgm:spPr/>
      <dgm:t>
        <a:bodyPr/>
        <a:lstStyle/>
        <a:p>
          <a:r>
            <a:rPr lang="ru-RU" dirty="0" smtClean="0"/>
            <a:t>Модель  дробного порядка «Интегрировать-и-сработать» с утечками (2014)</a:t>
          </a:r>
          <a:endParaRPr lang="ru-RU" dirty="0"/>
        </a:p>
      </dgm:t>
    </dgm:pt>
    <dgm:pt modelId="{211B3A6E-D438-453D-9CBE-FCE86B365DD4}" type="parTrans" cxnId="{2BD342E1-5163-4A49-86A7-151B7E255F90}">
      <dgm:prSet/>
      <dgm:spPr/>
      <dgm:t>
        <a:bodyPr/>
        <a:lstStyle/>
        <a:p>
          <a:endParaRPr lang="ru-RU"/>
        </a:p>
      </dgm:t>
    </dgm:pt>
    <dgm:pt modelId="{EB5C160D-6084-44D5-A9AC-E9F8836A8875}" type="sibTrans" cxnId="{2BD342E1-5163-4A49-86A7-151B7E255F90}">
      <dgm:prSet/>
      <dgm:spPr/>
      <dgm:t>
        <a:bodyPr/>
        <a:lstStyle/>
        <a:p>
          <a:endParaRPr lang="ru-RU"/>
        </a:p>
      </dgm:t>
    </dgm:pt>
    <dgm:pt modelId="{A293203B-DE7C-4FBB-9491-03D67B5700CB}">
      <dgm:prSet phldrT="[Текст]"/>
      <dgm:spPr/>
      <dgm:t>
        <a:bodyPr/>
        <a:lstStyle/>
        <a:p>
          <a:r>
            <a:rPr lang="ru-RU" dirty="0" smtClean="0"/>
            <a:t>Модель </a:t>
          </a:r>
          <a:r>
            <a:rPr lang="ru-RU" dirty="0" err="1" smtClean="0"/>
            <a:t>Ходжкина</a:t>
          </a:r>
          <a:r>
            <a:rPr lang="ru-RU" dirty="0" smtClean="0"/>
            <a:t>-Хаксли (1952)</a:t>
          </a:r>
          <a:endParaRPr lang="ru-RU" dirty="0"/>
        </a:p>
      </dgm:t>
    </dgm:pt>
    <dgm:pt modelId="{F271D0AB-E1B2-41B0-BB3E-1F317F7DCBAF}" type="parTrans" cxnId="{D648CAAC-C3CF-484E-9B3F-09D616CC9999}">
      <dgm:prSet/>
      <dgm:spPr/>
      <dgm:t>
        <a:bodyPr/>
        <a:lstStyle/>
        <a:p>
          <a:endParaRPr lang="ru-RU"/>
        </a:p>
      </dgm:t>
    </dgm:pt>
    <dgm:pt modelId="{FE2C5445-4E49-401B-AB95-022DCA81CBBC}" type="sibTrans" cxnId="{D648CAAC-C3CF-484E-9B3F-09D616CC9999}">
      <dgm:prSet/>
      <dgm:spPr/>
      <dgm:t>
        <a:bodyPr/>
        <a:lstStyle/>
        <a:p>
          <a:endParaRPr lang="ru-RU"/>
        </a:p>
      </dgm:t>
    </dgm:pt>
    <dgm:pt modelId="{1B84D595-A534-41CC-932A-B73002907C25}">
      <dgm:prSet phldrT="[Текст]"/>
      <dgm:spPr/>
      <dgm:t>
        <a:bodyPr/>
        <a:lstStyle/>
        <a:p>
          <a:r>
            <a:rPr lang="ru-RU" dirty="0" smtClean="0"/>
            <a:t>Модель </a:t>
          </a:r>
          <a:r>
            <a:rPr lang="ru-RU" dirty="0" err="1" smtClean="0"/>
            <a:t>Фитцхью-Нагумо</a:t>
          </a:r>
          <a:r>
            <a:rPr lang="ru-RU" dirty="0" smtClean="0"/>
            <a:t> (1962)</a:t>
          </a:r>
          <a:endParaRPr lang="ru-RU" dirty="0"/>
        </a:p>
      </dgm:t>
    </dgm:pt>
    <dgm:pt modelId="{6FB32086-FED4-4E78-8F02-603B34B360F2}" type="parTrans" cxnId="{4EFD334A-9115-4F0B-B4C1-FC495A99AD23}">
      <dgm:prSet/>
      <dgm:spPr/>
      <dgm:t>
        <a:bodyPr/>
        <a:lstStyle/>
        <a:p>
          <a:endParaRPr lang="ru-RU"/>
        </a:p>
      </dgm:t>
    </dgm:pt>
    <dgm:pt modelId="{09ADD0D4-321D-4F9E-BFDE-1A34C6E92D72}" type="sibTrans" cxnId="{4EFD334A-9115-4F0B-B4C1-FC495A99AD23}">
      <dgm:prSet/>
      <dgm:spPr/>
      <dgm:t>
        <a:bodyPr/>
        <a:lstStyle/>
        <a:p>
          <a:endParaRPr lang="ru-RU"/>
        </a:p>
      </dgm:t>
    </dgm:pt>
    <dgm:pt modelId="{257602E1-D99F-4715-ADFD-F0589C1DE770}">
      <dgm:prSet phldrT="[Текст]"/>
      <dgm:spPr/>
      <dgm:t>
        <a:bodyPr/>
        <a:lstStyle/>
        <a:p>
          <a:r>
            <a:rPr lang="ru-RU" dirty="0" smtClean="0"/>
            <a:t>Модель Морриса-</a:t>
          </a:r>
          <a:r>
            <a:rPr lang="ru-RU" dirty="0" err="1" smtClean="0"/>
            <a:t>Лекара</a:t>
          </a:r>
          <a:r>
            <a:rPr lang="ru-RU" dirty="0" smtClean="0"/>
            <a:t> (1981)</a:t>
          </a:r>
          <a:endParaRPr lang="ru-RU" dirty="0"/>
        </a:p>
      </dgm:t>
    </dgm:pt>
    <dgm:pt modelId="{990DB6D5-F1A7-4787-8D88-2F8487151C87}" type="parTrans" cxnId="{ABD55BC5-B370-4D8C-8E9F-1AA3ACCB6685}">
      <dgm:prSet/>
      <dgm:spPr/>
      <dgm:t>
        <a:bodyPr/>
        <a:lstStyle/>
        <a:p>
          <a:endParaRPr lang="ru-RU"/>
        </a:p>
      </dgm:t>
    </dgm:pt>
    <dgm:pt modelId="{C4E7612D-A50F-41EC-A956-71ED54E334F2}" type="sibTrans" cxnId="{ABD55BC5-B370-4D8C-8E9F-1AA3ACCB6685}">
      <dgm:prSet/>
      <dgm:spPr/>
      <dgm:t>
        <a:bodyPr/>
        <a:lstStyle/>
        <a:p>
          <a:endParaRPr lang="ru-RU"/>
        </a:p>
      </dgm:t>
    </dgm:pt>
    <dgm:pt modelId="{CA7DE65A-3199-4C9A-A3BE-764CD3E571E0}">
      <dgm:prSet phldrT="[Текст]"/>
      <dgm:spPr/>
      <dgm:t>
        <a:bodyPr/>
        <a:lstStyle/>
        <a:p>
          <a:r>
            <a:rPr lang="ru-RU" dirty="0" smtClean="0"/>
            <a:t>Модель </a:t>
          </a:r>
          <a:r>
            <a:rPr lang="ru-RU" dirty="0" err="1" smtClean="0"/>
            <a:t>Хиндмарша-Роуза</a:t>
          </a:r>
          <a:r>
            <a:rPr lang="ru-RU" dirty="0" smtClean="0"/>
            <a:t> (1984)</a:t>
          </a:r>
          <a:endParaRPr lang="ru-RU" dirty="0"/>
        </a:p>
      </dgm:t>
    </dgm:pt>
    <dgm:pt modelId="{B2DEB226-95FE-4B1E-B865-C127A368CC10}" type="parTrans" cxnId="{2D6506D7-7042-442F-8E02-DEB8AF45959B}">
      <dgm:prSet/>
      <dgm:spPr/>
      <dgm:t>
        <a:bodyPr/>
        <a:lstStyle/>
        <a:p>
          <a:endParaRPr lang="ru-RU"/>
        </a:p>
      </dgm:t>
    </dgm:pt>
    <dgm:pt modelId="{5C56ABD6-897F-4582-9784-368F9E3B036A}" type="sibTrans" cxnId="{2D6506D7-7042-442F-8E02-DEB8AF45959B}">
      <dgm:prSet/>
      <dgm:spPr/>
      <dgm:t>
        <a:bodyPr/>
        <a:lstStyle/>
        <a:p>
          <a:endParaRPr lang="ru-RU"/>
        </a:p>
      </dgm:t>
    </dgm:pt>
    <dgm:pt modelId="{6A900AD2-802A-468B-B585-ED9BDF4BDE3B}">
      <dgm:prSet phldrT="[Текст]"/>
      <dgm:spPr/>
      <dgm:t>
        <a:bodyPr/>
        <a:lstStyle/>
        <a:p>
          <a:r>
            <a:rPr lang="ru-RU" dirty="0" smtClean="0"/>
            <a:t>Экспоненциальная модель «Интегрировать-и-сработать» с утечками (2003)</a:t>
          </a:r>
          <a:endParaRPr lang="ru-RU" dirty="0"/>
        </a:p>
      </dgm:t>
    </dgm:pt>
    <dgm:pt modelId="{A1BAB686-3D6D-493E-8FFD-3D82C8F91EF7}" type="parTrans" cxnId="{D447B864-5AF1-4021-80A7-90C91DDF3A9D}">
      <dgm:prSet/>
      <dgm:spPr/>
      <dgm:t>
        <a:bodyPr/>
        <a:lstStyle/>
        <a:p>
          <a:endParaRPr lang="ru-RU"/>
        </a:p>
      </dgm:t>
    </dgm:pt>
    <dgm:pt modelId="{9044C5DD-30D4-4425-BB1F-7F25523CC119}" type="sibTrans" cxnId="{D447B864-5AF1-4021-80A7-90C91DDF3A9D}">
      <dgm:prSet/>
      <dgm:spPr/>
      <dgm:t>
        <a:bodyPr/>
        <a:lstStyle/>
        <a:p>
          <a:endParaRPr lang="ru-RU"/>
        </a:p>
      </dgm:t>
    </dgm:pt>
    <dgm:pt modelId="{B250572F-C9A6-4132-82D3-3BACD099D847}">
      <dgm:prSet phldrT="[Текст]"/>
      <dgm:spPr/>
      <dgm:t>
        <a:bodyPr/>
        <a:lstStyle/>
        <a:p>
          <a:r>
            <a:rPr lang="ru-RU" dirty="0" smtClean="0"/>
            <a:t>Кабельная теория дендритов (модель Ролла) (1959)</a:t>
          </a:r>
          <a:endParaRPr lang="ru-RU" dirty="0"/>
        </a:p>
      </dgm:t>
    </dgm:pt>
    <dgm:pt modelId="{B5AB5B27-E31B-43DB-980A-F306E6C3746D}" type="parTrans" cxnId="{5E0F2BDB-E82F-4216-81D7-C5FC411D4B9D}">
      <dgm:prSet/>
      <dgm:spPr/>
      <dgm:t>
        <a:bodyPr/>
        <a:lstStyle/>
        <a:p>
          <a:endParaRPr lang="ru-RU"/>
        </a:p>
      </dgm:t>
    </dgm:pt>
    <dgm:pt modelId="{22A5E68A-3472-48E4-ADEB-EC6FECF7CE14}" type="sibTrans" cxnId="{5E0F2BDB-E82F-4216-81D7-C5FC411D4B9D}">
      <dgm:prSet/>
      <dgm:spPr/>
      <dgm:t>
        <a:bodyPr/>
        <a:lstStyle/>
        <a:p>
          <a:endParaRPr lang="ru-RU"/>
        </a:p>
      </dgm:t>
    </dgm:pt>
    <dgm:pt modelId="{BAF01DB9-5FE6-4475-B1E5-F1B88217D0B1}">
      <dgm:prSet phldrT="[Текст]"/>
      <dgm:spPr/>
      <dgm:t>
        <a:bodyPr/>
        <a:lstStyle/>
        <a:p>
          <a:r>
            <a:rPr lang="ru-RU" dirty="0" err="1" smtClean="0"/>
            <a:t>Компартментные</a:t>
          </a:r>
          <a:r>
            <a:rPr lang="ru-RU" dirty="0" smtClean="0"/>
            <a:t> модели</a:t>
          </a:r>
          <a:endParaRPr lang="ru-RU" dirty="0"/>
        </a:p>
      </dgm:t>
    </dgm:pt>
    <dgm:pt modelId="{6EE862AD-08B3-4FA2-86AB-2FEE8FDAF146}" type="parTrans" cxnId="{038223ED-82F7-4F15-ABB5-0CDC1AC7BC46}">
      <dgm:prSet/>
      <dgm:spPr/>
      <dgm:t>
        <a:bodyPr/>
        <a:lstStyle/>
        <a:p>
          <a:endParaRPr lang="ru-RU"/>
        </a:p>
      </dgm:t>
    </dgm:pt>
    <dgm:pt modelId="{B8A4A60E-6B40-4A51-AFCB-0ABA3E6FC94B}" type="sibTrans" cxnId="{038223ED-82F7-4F15-ABB5-0CDC1AC7BC46}">
      <dgm:prSet/>
      <dgm:spPr/>
      <dgm:t>
        <a:bodyPr/>
        <a:lstStyle/>
        <a:p>
          <a:endParaRPr lang="ru-RU"/>
        </a:p>
      </dgm:t>
    </dgm:pt>
    <dgm:pt modelId="{672E458D-4A64-443B-8B18-EE8729018944}" type="pres">
      <dgm:prSet presAssocID="{51AE622C-F4C3-416F-9170-36EB3147B1F2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144640B-F115-4305-AD20-F7CBD16F40EB}" type="pres">
      <dgm:prSet presAssocID="{FDD83689-268C-4EA0-AC3D-028C71C9DEEF}" presName="root1" presStyleCnt="0"/>
      <dgm:spPr/>
    </dgm:pt>
    <dgm:pt modelId="{1BBEC528-EA55-4C5D-91B5-D756F0189183}" type="pres">
      <dgm:prSet presAssocID="{FDD83689-268C-4EA0-AC3D-028C71C9DEEF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7C3A88E-B4EB-4981-A80F-BB2AC2DB0939}" type="pres">
      <dgm:prSet presAssocID="{FDD83689-268C-4EA0-AC3D-028C71C9DEEF}" presName="level2hierChild" presStyleCnt="0"/>
      <dgm:spPr/>
    </dgm:pt>
    <dgm:pt modelId="{340ACD13-92AB-4913-9AFB-3E4CB4A6CBE0}" type="pres">
      <dgm:prSet presAssocID="{A4C239E7-2B4B-4579-9B24-101AEA50C94B}" presName="conn2-1" presStyleLbl="parChTrans1D2" presStyleIdx="0" presStyleCnt="3"/>
      <dgm:spPr/>
      <dgm:t>
        <a:bodyPr/>
        <a:lstStyle/>
        <a:p>
          <a:endParaRPr lang="ru-RU"/>
        </a:p>
      </dgm:t>
    </dgm:pt>
    <dgm:pt modelId="{2C299C83-0D26-47D2-B69F-19205B1D936B}" type="pres">
      <dgm:prSet presAssocID="{A4C239E7-2B4B-4579-9B24-101AEA50C94B}" presName="connTx" presStyleLbl="parChTrans1D2" presStyleIdx="0" presStyleCnt="3"/>
      <dgm:spPr/>
      <dgm:t>
        <a:bodyPr/>
        <a:lstStyle/>
        <a:p>
          <a:endParaRPr lang="ru-RU"/>
        </a:p>
      </dgm:t>
    </dgm:pt>
    <dgm:pt modelId="{B407EE7E-EC7C-46CD-999D-F8C811345106}" type="pres">
      <dgm:prSet presAssocID="{1C8D36B6-56DE-4E47-98CD-45A954D469E9}" presName="root2" presStyleCnt="0"/>
      <dgm:spPr/>
    </dgm:pt>
    <dgm:pt modelId="{C0C1E62E-3D1E-4953-86FD-750DA7497461}" type="pres">
      <dgm:prSet presAssocID="{1C8D36B6-56DE-4E47-98CD-45A954D469E9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181028C-D4D5-4A9D-AFA8-7AD0FDCEE0C3}" type="pres">
      <dgm:prSet presAssocID="{1C8D36B6-56DE-4E47-98CD-45A954D469E9}" presName="level3hierChild" presStyleCnt="0"/>
      <dgm:spPr/>
    </dgm:pt>
    <dgm:pt modelId="{218C5151-B0C8-4765-9A9A-EA921F4412E7}" type="pres">
      <dgm:prSet presAssocID="{A1BAB686-3D6D-493E-8FFD-3D82C8F91EF7}" presName="conn2-1" presStyleLbl="parChTrans1D3" presStyleIdx="0" presStyleCnt="5"/>
      <dgm:spPr/>
      <dgm:t>
        <a:bodyPr/>
        <a:lstStyle/>
        <a:p>
          <a:endParaRPr lang="ru-RU"/>
        </a:p>
      </dgm:t>
    </dgm:pt>
    <dgm:pt modelId="{A11851C0-826E-47CC-BAD2-BF3A8BDE6E87}" type="pres">
      <dgm:prSet presAssocID="{A1BAB686-3D6D-493E-8FFD-3D82C8F91EF7}" presName="connTx" presStyleLbl="parChTrans1D3" presStyleIdx="0" presStyleCnt="5"/>
      <dgm:spPr/>
      <dgm:t>
        <a:bodyPr/>
        <a:lstStyle/>
        <a:p>
          <a:endParaRPr lang="ru-RU"/>
        </a:p>
      </dgm:t>
    </dgm:pt>
    <dgm:pt modelId="{1FFA5BA4-CE31-43D8-80A9-E8F0751F3E89}" type="pres">
      <dgm:prSet presAssocID="{6A900AD2-802A-468B-B585-ED9BDF4BDE3B}" presName="root2" presStyleCnt="0"/>
      <dgm:spPr/>
    </dgm:pt>
    <dgm:pt modelId="{EED34FA3-F4BC-4DFD-BA03-51AEB43211C1}" type="pres">
      <dgm:prSet presAssocID="{6A900AD2-802A-468B-B585-ED9BDF4BDE3B}" presName="LevelTwoTextNode" presStyleLbl="node3" presStyleIdx="0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D51FC9F-A0B1-4C0D-8073-331906592F7A}" type="pres">
      <dgm:prSet presAssocID="{6A900AD2-802A-468B-B585-ED9BDF4BDE3B}" presName="level3hierChild" presStyleCnt="0"/>
      <dgm:spPr/>
    </dgm:pt>
    <dgm:pt modelId="{F0FD4A6C-7314-48EB-A634-7D588E141011}" type="pres">
      <dgm:prSet presAssocID="{EA1C51DA-6283-4068-876D-5950F2E9F10E}" presName="conn2-1" presStyleLbl="parChTrans1D3" presStyleIdx="1" presStyleCnt="5"/>
      <dgm:spPr/>
      <dgm:t>
        <a:bodyPr/>
        <a:lstStyle/>
        <a:p>
          <a:endParaRPr lang="ru-RU"/>
        </a:p>
      </dgm:t>
    </dgm:pt>
    <dgm:pt modelId="{E87D2C50-A010-46E3-BF6E-8C394865395C}" type="pres">
      <dgm:prSet presAssocID="{EA1C51DA-6283-4068-876D-5950F2E9F10E}" presName="connTx" presStyleLbl="parChTrans1D3" presStyleIdx="1" presStyleCnt="5"/>
      <dgm:spPr/>
      <dgm:t>
        <a:bodyPr/>
        <a:lstStyle/>
        <a:p>
          <a:endParaRPr lang="ru-RU"/>
        </a:p>
      </dgm:t>
    </dgm:pt>
    <dgm:pt modelId="{902A6A0F-2AA0-4645-8BB2-9E190176A3A0}" type="pres">
      <dgm:prSet presAssocID="{F37DADDC-6480-4C0B-8AB5-6329528A9440}" presName="root2" presStyleCnt="0"/>
      <dgm:spPr/>
    </dgm:pt>
    <dgm:pt modelId="{36CB3EA2-6586-49AC-A9CC-DC043785346D}" type="pres">
      <dgm:prSet presAssocID="{F37DADDC-6480-4C0B-8AB5-6329528A9440}" presName="LevelTwoTextNode" presStyleLbl="node3" presStyleIdx="1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EFED6BE-643E-47D1-BE69-54CEF51FD7FE}" type="pres">
      <dgm:prSet presAssocID="{F37DADDC-6480-4C0B-8AB5-6329528A9440}" presName="level3hierChild" presStyleCnt="0"/>
      <dgm:spPr/>
    </dgm:pt>
    <dgm:pt modelId="{228FFEDC-03E9-4324-9299-0A56BFEAE9F7}" type="pres">
      <dgm:prSet presAssocID="{211B3A6E-D438-453D-9CBE-FCE86B365DD4}" presName="conn2-1" presStyleLbl="parChTrans1D3" presStyleIdx="2" presStyleCnt="5"/>
      <dgm:spPr/>
      <dgm:t>
        <a:bodyPr/>
        <a:lstStyle/>
        <a:p>
          <a:endParaRPr lang="ru-RU"/>
        </a:p>
      </dgm:t>
    </dgm:pt>
    <dgm:pt modelId="{E4CD2ABB-9662-498C-9B06-49C1B22DDF8B}" type="pres">
      <dgm:prSet presAssocID="{211B3A6E-D438-453D-9CBE-FCE86B365DD4}" presName="connTx" presStyleLbl="parChTrans1D3" presStyleIdx="2" presStyleCnt="5"/>
      <dgm:spPr/>
      <dgm:t>
        <a:bodyPr/>
        <a:lstStyle/>
        <a:p>
          <a:endParaRPr lang="ru-RU"/>
        </a:p>
      </dgm:t>
    </dgm:pt>
    <dgm:pt modelId="{C1C3E663-18D0-4F5F-AA5B-E380F322D7EB}" type="pres">
      <dgm:prSet presAssocID="{D42F6FCF-DB8A-496F-9C32-88FD5C9E99D1}" presName="root2" presStyleCnt="0"/>
      <dgm:spPr/>
    </dgm:pt>
    <dgm:pt modelId="{078ED7FE-9338-42C9-A7DC-CF2F2094DF7B}" type="pres">
      <dgm:prSet presAssocID="{D42F6FCF-DB8A-496F-9C32-88FD5C9E99D1}" presName="LevelTwoTextNode" presStyleLbl="node3" presStyleIdx="2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4B3885F-ECFC-48A2-A87C-A2B778ACB32B}" type="pres">
      <dgm:prSet presAssocID="{D42F6FCF-DB8A-496F-9C32-88FD5C9E99D1}" presName="level3hierChild" presStyleCnt="0"/>
      <dgm:spPr/>
    </dgm:pt>
    <dgm:pt modelId="{FB37EE38-9DBE-4391-9194-C2C745EEA961}" type="pres">
      <dgm:prSet presAssocID="{F271D0AB-E1B2-41B0-BB3E-1F317F7DCBAF}" presName="conn2-1" presStyleLbl="parChTrans1D2" presStyleIdx="1" presStyleCnt="3"/>
      <dgm:spPr/>
      <dgm:t>
        <a:bodyPr/>
        <a:lstStyle/>
        <a:p>
          <a:endParaRPr lang="ru-RU"/>
        </a:p>
      </dgm:t>
    </dgm:pt>
    <dgm:pt modelId="{15258FD6-1F49-41D4-A425-74D558F12191}" type="pres">
      <dgm:prSet presAssocID="{F271D0AB-E1B2-41B0-BB3E-1F317F7DCBAF}" presName="connTx" presStyleLbl="parChTrans1D2" presStyleIdx="1" presStyleCnt="3"/>
      <dgm:spPr/>
      <dgm:t>
        <a:bodyPr/>
        <a:lstStyle/>
        <a:p>
          <a:endParaRPr lang="ru-RU"/>
        </a:p>
      </dgm:t>
    </dgm:pt>
    <dgm:pt modelId="{C79F1A98-D3AB-4456-9BA0-89103C00BF7E}" type="pres">
      <dgm:prSet presAssocID="{A293203B-DE7C-4FBB-9491-03D67B5700CB}" presName="root2" presStyleCnt="0"/>
      <dgm:spPr/>
    </dgm:pt>
    <dgm:pt modelId="{6B157F5F-6AD4-42BC-88DC-E39C9FC0B206}" type="pres">
      <dgm:prSet presAssocID="{A293203B-DE7C-4FBB-9491-03D67B5700CB}" presName="LevelTwoTextNode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CA5669F-1F7A-4E0C-B4B5-C68582BAD72D}" type="pres">
      <dgm:prSet presAssocID="{A293203B-DE7C-4FBB-9491-03D67B5700CB}" presName="level3hierChild" presStyleCnt="0"/>
      <dgm:spPr/>
    </dgm:pt>
    <dgm:pt modelId="{27BFF435-1E89-42F3-9E36-0FF637E9F205}" type="pres">
      <dgm:prSet presAssocID="{6FB32086-FED4-4E78-8F02-603B34B360F2}" presName="conn2-1" presStyleLbl="parChTrans1D3" presStyleIdx="3" presStyleCnt="5"/>
      <dgm:spPr/>
      <dgm:t>
        <a:bodyPr/>
        <a:lstStyle/>
        <a:p>
          <a:endParaRPr lang="ru-RU"/>
        </a:p>
      </dgm:t>
    </dgm:pt>
    <dgm:pt modelId="{77801473-4C42-48D3-B32A-9EC34BFEC65C}" type="pres">
      <dgm:prSet presAssocID="{6FB32086-FED4-4E78-8F02-603B34B360F2}" presName="connTx" presStyleLbl="parChTrans1D3" presStyleIdx="3" presStyleCnt="5"/>
      <dgm:spPr/>
      <dgm:t>
        <a:bodyPr/>
        <a:lstStyle/>
        <a:p>
          <a:endParaRPr lang="ru-RU"/>
        </a:p>
      </dgm:t>
    </dgm:pt>
    <dgm:pt modelId="{E89F8B7A-324D-45DE-A625-A2D3E09E302B}" type="pres">
      <dgm:prSet presAssocID="{1B84D595-A534-41CC-932A-B73002907C25}" presName="root2" presStyleCnt="0"/>
      <dgm:spPr/>
    </dgm:pt>
    <dgm:pt modelId="{3C8C1D1A-0531-4D0E-8B75-9B53520732BE}" type="pres">
      <dgm:prSet presAssocID="{1B84D595-A534-41CC-932A-B73002907C25}" presName="LevelTwoTextNode" presStyleLbl="node3" presStyleIdx="3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33861AF-2779-482C-A595-9F3698D6A700}" type="pres">
      <dgm:prSet presAssocID="{1B84D595-A534-41CC-932A-B73002907C25}" presName="level3hierChild" presStyleCnt="0"/>
      <dgm:spPr/>
    </dgm:pt>
    <dgm:pt modelId="{81BCA98B-1F22-4FBA-B0A1-954D2518F330}" type="pres">
      <dgm:prSet presAssocID="{990DB6D5-F1A7-4787-8D88-2F8487151C87}" presName="conn2-1" presStyleLbl="parChTrans1D4" presStyleIdx="0" presStyleCnt="2"/>
      <dgm:spPr/>
      <dgm:t>
        <a:bodyPr/>
        <a:lstStyle/>
        <a:p>
          <a:endParaRPr lang="ru-RU"/>
        </a:p>
      </dgm:t>
    </dgm:pt>
    <dgm:pt modelId="{301565AE-E37D-468C-9419-C4736DD391B5}" type="pres">
      <dgm:prSet presAssocID="{990DB6D5-F1A7-4787-8D88-2F8487151C87}" presName="connTx" presStyleLbl="parChTrans1D4" presStyleIdx="0" presStyleCnt="2"/>
      <dgm:spPr/>
      <dgm:t>
        <a:bodyPr/>
        <a:lstStyle/>
        <a:p>
          <a:endParaRPr lang="ru-RU"/>
        </a:p>
      </dgm:t>
    </dgm:pt>
    <dgm:pt modelId="{EEEEB6C4-20B7-496E-B76F-8D820BFCE7D2}" type="pres">
      <dgm:prSet presAssocID="{257602E1-D99F-4715-ADFD-F0589C1DE770}" presName="root2" presStyleCnt="0"/>
      <dgm:spPr/>
    </dgm:pt>
    <dgm:pt modelId="{68074616-4D99-44C8-9741-261AD0B29DAE}" type="pres">
      <dgm:prSet presAssocID="{257602E1-D99F-4715-ADFD-F0589C1DE770}" presName="LevelTwoTextNode" presStyleLbl="node4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F434E21-8351-4433-8522-BE971B14A823}" type="pres">
      <dgm:prSet presAssocID="{257602E1-D99F-4715-ADFD-F0589C1DE770}" presName="level3hierChild" presStyleCnt="0"/>
      <dgm:spPr/>
    </dgm:pt>
    <dgm:pt modelId="{DCA1214D-1C6E-42D7-8CFF-9A77D4779E60}" type="pres">
      <dgm:prSet presAssocID="{B2DEB226-95FE-4B1E-B865-C127A368CC10}" presName="conn2-1" presStyleLbl="parChTrans1D4" presStyleIdx="1" presStyleCnt="2"/>
      <dgm:spPr/>
      <dgm:t>
        <a:bodyPr/>
        <a:lstStyle/>
        <a:p>
          <a:endParaRPr lang="ru-RU"/>
        </a:p>
      </dgm:t>
    </dgm:pt>
    <dgm:pt modelId="{E534AA71-AF2E-4027-BCDC-AA190CA848B6}" type="pres">
      <dgm:prSet presAssocID="{B2DEB226-95FE-4B1E-B865-C127A368CC10}" presName="connTx" presStyleLbl="parChTrans1D4" presStyleIdx="1" presStyleCnt="2"/>
      <dgm:spPr/>
      <dgm:t>
        <a:bodyPr/>
        <a:lstStyle/>
        <a:p>
          <a:endParaRPr lang="ru-RU"/>
        </a:p>
      </dgm:t>
    </dgm:pt>
    <dgm:pt modelId="{53B3B5E4-A935-40BB-B268-EFC1D68ED216}" type="pres">
      <dgm:prSet presAssocID="{CA7DE65A-3199-4C9A-A3BE-764CD3E571E0}" presName="root2" presStyleCnt="0"/>
      <dgm:spPr/>
    </dgm:pt>
    <dgm:pt modelId="{05AC6030-0058-4237-A5D4-91A3D7C4824E}" type="pres">
      <dgm:prSet presAssocID="{CA7DE65A-3199-4C9A-A3BE-764CD3E571E0}" presName="LevelTwoTextNode" presStyleLbl="node4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6BB3CE3-328B-4EF4-882C-0CD2A6072B20}" type="pres">
      <dgm:prSet presAssocID="{CA7DE65A-3199-4C9A-A3BE-764CD3E571E0}" presName="level3hierChild" presStyleCnt="0"/>
      <dgm:spPr/>
    </dgm:pt>
    <dgm:pt modelId="{7D3BCE08-EF32-4E67-B852-791CB3BF26AE}" type="pres">
      <dgm:prSet presAssocID="{B5AB5B27-E31B-43DB-980A-F306E6C3746D}" presName="conn2-1" presStyleLbl="parChTrans1D2" presStyleIdx="2" presStyleCnt="3"/>
      <dgm:spPr/>
      <dgm:t>
        <a:bodyPr/>
        <a:lstStyle/>
        <a:p>
          <a:endParaRPr lang="ru-RU"/>
        </a:p>
      </dgm:t>
    </dgm:pt>
    <dgm:pt modelId="{F6070FA9-5185-46EE-9F44-178E5C6C7EBE}" type="pres">
      <dgm:prSet presAssocID="{B5AB5B27-E31B-43DB-980A-F306E6C3746D}" presName="connTx" presStyleLbl="parChTrans1D2" presStyleIdx="2" presStyleCnt="3"/>
      <dgm:spPr/>
      <dgm:t>
        <a:bodyPr/>
        <a:lstStyle/>
        <a:p>
          <a:endParaRPr lang="ru-RU"/>
        </a:p>
      </dgm:t>
    </dgm:pt>
    <dgm:pt modelId="{09707AB3-8665-4804-81E9-AFAABABCDF8C}" type="pres">
      <dgm:prSet presAssocID="{B250572F-C9A6-4132-82D3-3BACD099D847}" presName="root2" presStyleCnt="0"/>
      <dgm:spPr/>
    </dgm:pt>
    <dgm:pt modelId="{D3ABBED4-2B7E-4DB7-9F09-A426FA000766}" type="pres">
      <dgm:prSet presAssocID="{B250572F-C9A6-4132-82D3-3BACD099D847}" presName="LevelTwoTextNode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A8239B8-DFAE-4986-A1B0-74E5E40700AD}" type="pres">
      <dgm:prSet presAssocID="{B250572F-C9A6-4132-82D3-3BACD099D847}" presName="level3hierChild" presStyleCnt="0"/>
      <dgm:spPr/>
    </dgm:pt>
    <dgm:pt modelId="{5C3C616A-ACA4-4340-A7F3-BD789B9EB96C}" type="pres">
      <dgm:prSet presAssocID="{6EE862AD-08B3-4FA2-86AB-2FEE8FDAF146}" presName="conn2-1" presStyleLbl="parChTrans1D3" presStyleIdx="4" presStyleCnt="5"/>
      <dgm:spPr/>
      <dgm:t>
        <a:bodyPr/>
        <a:lstStyle/>
        <a:p>
          <a:endParaRPr lang="ru-RU"/>
        </a:p>
      </dgm:t>
    </dgm:pt>
    <dgm:pt modelId="{947F002F-E51D-41EA-9CE6-5D787F388177}" type="pres">
      <dgm:prSet presAssocID="{6EE862AD-08B3-4FA2-86AB-2FEE8FDAF146}" presName="connTx" presStyleLbl="parChTrans1D3" presStyleIdx="4" presStyleCnt="5"/>
      <dgm:spPr/>
      <dgm:t>
        <a:bodyPr/>
        <a:lstStyle/>
        <a:p>
          <a:endParaRPr lang="ru-RU"/>
        </a:p>
      </dgm:t>
    </dgm:pt>
    <dgm:pt modelId="{B8367F88-B513-4241-BBD4-6C06D4FFBE9D}" type="pres">
      <dgm:prSet presAssocID="{BAF01DB9-5FE6-4475-B1E5-F1B88217D0B1}" presName="root2" presStyleCnt="0"/>
      <dgm:spPr/>
    </dgm:pt>
    <dgm:pt modelId="{9BD0BBC3-AD59-488A-92BA-78DA9B3189F4}" type="pres">
      <dgm:prSet presAssocID="{BAF01DB9-5FE6-4475-B1E5-F1B88217D0B1}" presName="LevelTwoTextNode" presStyleLbl="node3" presStyleIdx="4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1C10E7C-BB1C-4A4B-8EC4-9F03C201C9D5}" type="pres">
      <dgm:prSet presAssocID="{BAF01DB9-5FE6-4475-B1E5-F1B88217D0B1}" presName="level3hierChild" presStyleCnt="0"/>
      <dgm:spPr/>
    </dgm:pt>
  </dgm:ptLst>
  <dgm:cxnLst>
    <dgm:cxn modelId="{5E0F2BDB-E82F-4216-81D7-C5FC411D4B9D}" srcId="{FDD83689-268C-4EA0-AC3D-028C71C9DEEF}" destId="{B250572F-C9A6-4132-82D3-3BACD099D847}" srcOrd="2" destOrd="0" parTransId="{B5AB5B27-E31B-43DB-980A-F306E6C3746D}" sibTransId="{22A5E68A-3472-48E4-ADEB-EC6FECF7CE14}"/>
    <dgm:cxn modelId="{54984F4A-AE24-4AFE-945A-4201F99BB3D3}" type="presOf" srcId="{990DB6D5-F1A7-4787-8D88-2F8487151C87}" destId="{81BCA98B-1F22-4FBA-B0A1-954D2518F330}" srcOrd="0" destOrd="0" presId="urn:microsoft.com/office/officeart/2005/8/layout/hierarchy2"/>
    <dgm:cxn modelId="{E41D0F8C-AEF2-4DEC-907F-922F8CA64B0F}" type="presOf" srcId="{1B84D595-A534-41CC-932A-B73002907C25}" destId="{3C8C1D1A-0531-4D0E-8B75-9B53520732BE}" srcOrd="0" destOrd="0" presId="urn:microsoft.com/office/officeart/2005/8/layout/hierarchy2"/>
    <dgm:cxn modelId="{D447B864-5AF1-4021-80A7-90C91DDF3A9D}" srcId="{1C8D36B6-56DE-4E47-98CD-45A954D469E9}" destId="{6A900AD2-802A-468B-B585-ED9BDF4BDE3B}" srcOrd="0" destOrd="0" parTransId="{A1BAB686-3D6D-493E-8FFD-3D82C8F91EF7}" sibTransId="{9044C5DD-30D4-4425-BB1F-7F25523CC119}"/>
    <dgm:cxn modelId="{2D6506D7-7042-442F-8E02-DEB8AF45959B}" srcId="{1B84D595-A534-41CC-932A-B73002907C25}" destId="{CA7DE65A-3199-4C9A-A3BE-764CD3E571E0}" srcOrd="1" destOrd="0" parTransId="{B2DEB226-95FE-4B1E-B865-C127A368CC10}" sibTransId="{5C56ABD6-897F-4582-9784-368F9E3B036A}"/>
    <dgm:cxn modelId="{1DB2DB7D-3ABF-43A1-B556-19EB91988819}" srcId="{51AE622C-F4C3-416F-9170-36EB3147B1F2}" destId="{FDD83689-268C-4EA0-AC3D-028C71C9DEEF}" srcOrd="0" destOrd="0" parTransId="{693A820B-617E-4893-8198-C68DD8D87854}" sibTransId="{B9F1D215-BD57-4550-A93B-A99ED55FDD01}"/>
    <dgm:cxn modelId="{5A459627-C51E-47DF-B17A-133123A43A5C}" type="presOf" srcId="{A1BAB686-3D6D-493E-8FFD-3D82C8F91EF7}" destId="{218C5151-B0C8-4765-9A9A-EA921F4412E7}" srcOrd="0" destOrd="0" presId="urn:microsoft.com/office/officeart/2005/8/layout/hierarchy2"/>
    <dgm:cxn modelId="{4EF3BDA3-6B7A-4299-A205-092A3D4EE5F2}" type="presOf" srcId="{6A900AD2-802A-468B-B585-ED9BDF4BDE3B}" destId="{EED34FA3-F4BC-4DFD-BA03-51AEB43211C1}" srcOrd="0" destOrd="0" presId="urn:microsoft.com/office/officeart/2005/8/layout/hierarchy2"/>
    <dgm:cxn modelId="{B3943D95-C96F-4199-9785-06527292F004}" type="presOf" srcId="{6EE862AD-08B3-4FA2-86AB-2FEE8FDAF146}" destId="{947F002F-E51D-41EA-9CE6-5D787F388177}" srcOrd="1" destOrd="0" presId="urn:microsoft.com/office/officeart/2005/8/layout/hierarchy2"/>
    <dgm:cxn modelId="{3DDAA9CE-5A6B-4324-AB4E-F55296807D1F}" type="presOf" srcId="{F37DADDC-6480-4C0B-8AB5-6329528A9440}" destId="{36CB3EA2-6586-49AC-A9CC-DC043785346D}" srcOrd="0" destOrd="0" presId="urn:microsoft.com/office/officeart/2005/8/layout/hierarchy2"/>
    <dgm:cxn modelId="{1322043F-8054-43E1-B664-749AD6A15777}" type="presOf" srcId="{B250572F-C9A6-4132-82D3-3BACD099D847}" destId="{D3ABBED4-2B7E-4DB7-9F09-A426FA000766}" srcOrd="0" destOrd="0" presId="urn:microsoft.com/office/officeart/2005/8/layout/hierarchy2"/>
    <dgm:cxn modelId="{D648CAAC-C3CF-484E-9B3F-09D616CC9999}" srcId="{FDD83689-268C-4EA0-AC3D-028C71C9DEEF}" destId="{A293203B-DE7C-4FBB-9491-03D67B5700CB}" srcOrd="1" destOrd="0" parTransId="{F271D0AB-E1B2-41B0-BB3E-1F317F7DCBAF}" sibTransId="{FE2C5445-4E49-401B-AB95-022DCA81CBBC}"/>
    <dgm:cxn modelId="{2BD342E1-5163-4A49-86A7-151B7E255F90}" srcId="{1C8D36B6-56DE-4E47-98CD-45A954D469E9}" destId="{D42F6FCF-DB8A-496F-9C32-88FD5C9E99D1}" srcOrd="2" destOrd="0" parTransId="{211B3A6E-D438-453D-9CBE-FCE86B365DD4}" sibTransId="{EB5C160D-6084-44D5-A9AC-E9F8836A8875}"/>
    <dgm:cxn modelId="{3784F4BF-2724-4E61-9F10-8516C8DB507A}" type="presOf" srcId="{990DB6D5-F1A7-4787-8D88-2F8487151C87}" destId="{301565AE-E37D-468C-9419-C4736DD391B5}" srcOrd="1" destOrd="0" presId="urn:microsoft.com/office/officeart/2005/8/layout/hierarchy2"/>
    <dgm:cxn modelId="{4EFD334A-9115-4F0B-B4C1-FC495A99AD23}" srcId="{A293203B-DE7C-4FBB-9491-03D67B5700CB}" destId="{1B84D595-A534-41CC-932A-B73002907C25}" srcOrd="0" destOrd="0" parTransId="{6FB32086-FED4-4E78-8F02-603B34B360F2}" sibTransId="{09ADD0D4-321D-4F9E-BFDE-1A34C6E92D72}"/>
    <dgm:cxn modelId="{426C3BBC-06D9-4599-A74B-43076CD91F3A}" type="presOf" srcId="{F271D0AB-E1B2-41B0-BB3E-1F317F7DCBAF}" destId="{FB37EE38-9DBE-4391-9194-C2C745EEA961}" srcOrd="0" destOrd="0" presId="urn:microsoft.com/office/officeart/2005/8/layout/hierarchy2"/>
    <dgm:cxn modelId="{B6E012D6-A921-4DF1-81CC-63A41A41A0C7}" srcId="{FDD83689-268C-4EA0-AC3D-028C71C9DEEF}" destId="{1C8D36B6-56DE-4E47-98CD-45A954D469E9}" srcOrd="0" destOrd="0" parTransId="{A4C239E7-2B4B-4579-9B24-101AEA50C94B}" sibTransId="{4A2CF0DC-364B-43F1-8763-3D94938E20A6}"/>
    <dgm:cxn modelId="{6654428D-92F8-4F08-B9A1-E4095150F043}" type="presOf" srcId="{51AE622C-F4C3-416F-9170-36EB3147B1F2}" destId="{672E458D-4A64-443B-8B18-EE8729018944}" srcOrd="0" destOrd="0" presId="urn:microsoft.com/office/officeart/2005/8/layout/hierarchy2"/>
    <dgm:cxn modelId="{7D6C5D2C-74F6-4298-901A-FFF9222F38E6}" type="presOf" srcId="{B5AB5B27-E31B-43DB-980A-F306E6C3746D}" destId="{F6070FA9-5185-46EE-9F44-178E5C6C7EBE}" srcOrd="1" destOrd="0" presId="urn:microsoft.com/office/officeart/2005/8/layout/hierarchy2"/>
    <dgm:cxn modelId="{F1865629-07E0-4C14-9ABB-22C1C8CC98BB}" type="presOf" srcId="{1C8D36B6-56DE-4E47-98CD-45A954D469E9}" destId="{C0C1E62E-3D1E-4953-86FD-750DA7497461}" srcOrd="0" destOrd="0" presId="urn:microsoft.com/office/officeart/2005/8/layout/hierarchy2"/>
    <dgm:cxn modelId="{8A81D2D6-FDAF-46E5-AC98-3A15DD68A728}" type="presOf" srcId="{6FB32086-FED4-4E78-8F02-603B34B360F2}" destId="{77801473-4C42-48D3-B32A-9EC34BFEC65C}" srcOrd="1" destOrd="0" presId="urn:microsoft.com/office/officeart/2005/8/layout/hierarchy2"/>
    <dgm:cxn modelId="{8860A776-FB68-4C3F-849F-2988CD7398BE}" type="presOf" srcId="{F271D0AB-E1B2-41B0-BB3E-1F317F7DCBAF}" destId="{15258FD6-1F49-41D4-A425-74D558F12191}" srcOrd="1" destOrd="0" presId="urn:microsoft.com/office/officeart/2005/8/layout/hierarchy2"/>
    <dgm:cxn modelId="{69C9B42D-C34D-4FAF-9CB2-4E70336C95B7}" type="presOf" srcId="{BAF01DB9-5FE6-4475-B1E5-F1B88217D0B1}" destId="{9BD0BBC3-AD59-488A-92BA-78DA9B3189F4}" srcOrd="0" destOrd="0" presId="urn:microsoft.com/office/officeart/2005/8/layout/hierarchy2"/>
    <dgm:cxn modelId="{CF8F0F36-79BD-4DC1-A9FE-156CE68DE69D}" srcId="{1C8D36B6-56DE-4E47-98CD-45A954D469E9}" destId="{F37DADDC-6480-4C0B-8AB5-6329528A9440}" srcOrd="1" destOrd="0" parTransId="{EA1C51DA-6283-4068-876D-5950F2E9F10E}" sibTransId="{4EE9B220-0C52-4A9B-88E4-ADFF7066DF64}"/>
    <dgm:cxn modelId="{7AE0815D-A95E-45E5-898E-7A78D78148C5}" type="presOf" srcId="{6FB32086-FED4-4E78-8F02-603B34B360F2}" destId="{27BFF435-1E89-42F3-9E36-0FF637E9F205}" srcOrd="0" destOrd="0" presId="urn:microsoft.com/office/officeart/2005/8/layout/hierarchy2"/>
    <dgm:cxn modelId="{62217A32-006C-4EB7-A0A8-2E3D8E07A874}" type="presOf" srcId="{EA1C51DA-6283-4068-876D-5950F2E9F10E}" destId="{F0FD4A6C-7314-48EB-A634-7D588E141011}" srcOrd="0" destOrd="0" presId="urn:microsoft.com/office/officeart/2005/8/layout/hierarchy2"/>
    <dgm:cxn modelId="{734B791D-509D-4D50-9D87-AE97EFBF11C0}" type="presOf" srcId="{6EE862AD-08B3-4FA2-86AB-2FEE8FDAF146}" destId="{5C3C616A-ACA4-4340-A7F3-BD789B9EB96C}" srcOrd="0" destOrd="0" presId="urn:microsoft.com/office/officeart/2005/8/layout/hierarchy2"/>
    <dgm:cxn modelId="{038223ED-82F7-4F15-ABB5-0CDC1AC7BC46}" srcId="{B250572F-C9A6-4132-82D3-3BACD099D847}" destId="{BAF01DB9-5FE6-4475-B1E5-F1B88217D0B1}" srcOrd="0" destOrd="0" parTransId="{6EE862AD-08B3-4FA2-86AB-2FEE8FDAF146}" sibTransId="{B8A4A60E-6B40-4A51-AFCB-0ABA3E6FC94B}"/>
    <dgm:cxn modelId="{93C56412-D722-4812-83CC-A07DF77FE187}" type="presOf" srcId="{A4C239E7-2B4B-4579-9B24-101AEA50C94B}" destId="{340ACD13-92AB-4913-9AFB-3E4CB4A6CBE0}" srcOrd="0" destOrd="0" presId="urn:microsoft.com/office/officeart/2005/8/layout/hierarchy2"/>
    <dgm:cxn modelId="{3DC9AE97-9177-4458-B337-EA1687EF84DB}" type="presOf" srcId="{B5AB5B27-E31B-43DB-980A-F306E6C3746D}" destId="{7D3BCE08-EF32-4E67-B852-791CB3BF26AE}" srcOrd="0" destOrd="0" presId="urn:microsoft.com/office/officeart/2005/8/layout/hierarchy2"/>
    <dgm:cxn modelId="{56AB1A7F-CC67-41F3-B915-19507AF70E8E}" type="presOf" srcId="{EA1C51DA-6283-4068-876D-5950F2E9F10E}" destId="{E87D2C50-A010-46E3-BF6E-8C394865395C}" srcOrd="1" destOrd="0" presId="urn:microsoft.com/office/officeart/2005/8/layout/hierarchy2"/>
    <dgm:cxn modelId="{FF182851-69CE-474E-933F-27653ABC185E}" type="presOf" srcId="{211B3A6E-D438-453D-9CBE-FCE86B365DD4}" destId="{E4CD2ABB-9662-498C-9B06-49C1B22DDF8B}" srcOrd="1" destOrd="0" presId="urn:microsoft.com/office/officeart/2005/8/layout/hierarchy2"/>
    <dgm:cxn modelId="{0FF09E18-D87C-4E2F-867F-F8EF0A457632}" type="presOf" srcId="{A1BAB686-3D6D-493E-8FFD-3D82C8F91EF7}" destId="{A11851C0-826E-47CC-BAD2-BF3A8BDE6E87}" srcOrd="1" destOrd="0" presId="urn:microsoft.com/office/officeart/2005/8/layout/hierarchy2"/>
    <dgm:cxn modelId="{ABD55BC5-B370-4D8C-8E9F-1AA3ACCB6685}" srcId="{1B84D595-A534-41CC-932A-B73002907C25}" destId="{257602E1-D99F-4715-ADFD-F0589C1DE770}" srcOrd="0" destOrd="0" parTransId="{990DB6D5-F1A7-4787-8D88-2F8487151C87}" sibTransId="{C4E7612D-A50F-41EC-A956-71ED54E334F2}"/>
    <dgm:cxn modelId="{0C175D4C-E48C-4A26-B025-FBCC049FDBE4}" type="presOf" srcId="{A4C239E7-2B4B-4579-9B24-101AEA50C94B}" destId="{2C299C83-0D26-47D2-B69F-19205B1D936B}" srcOrd="1" destOrd="0" presId="urn:microsoft.com/office/officeart/2005/8/layout/hierarchy2"/>
    <dgm:cxn modelId="{F4353634-884A-4F91-AA7E-9C0B58409088}" type="presOf" srcId="{B2DEB226-95FE-4B1E-B865-C127A368CC10}" destId="{DCA1214D-1C6E-42D7-8CFF-9A77D4779E60}" srcOrd="0" destOrd="0" presId="urn:microsoft.com/office/officeart/2005/8/layout/hierarchy2"/>
    <dgm:cxn modelId="{8165DCE5-D40C-4EE3-B6E3-F6353AF3AD50}" type="presOf" srcId="{D42F6FCF-DB8A-496F-9C32-88FD5C9E99D1}" destId="{078ED7FE-9338-42C9-A7DC-CF2F2094DF7B}" srcOrd="0" destOrd="0" presId="urn:microsoft.com/office/officeart/2005/8/layout/hierarchy2"/>
    <dgm:cxn modelId="{AC1CFD9A-E13E-4D75-99EB-810DC7FAB457}" type="presOf" srcId="{211B3A6E-D438-453D-9CBE-FCE86B365DD4}" destId="{228FFEDC-03E9-4324-9299-0A56BFEAE9F7}" srcOrd="0" destOrd="0" presId="urn:microsoft.com/office/officeart/2005/8/layout/hierarchy2"/>
    <dgm:cxn modelId="{1053E96C-AC49-4BF6-AFAF-175E5B0449DF}" type="presOf" srcId="{CA7DE65A-3199-4C9A-A3BE-764CD3E571E0}" destId="{05AC6030-0058-4237-A5D4-91A3D7C4824E}" srcOrd="0" destOrd="0" presId="urn:microsoft.com/office/officeart/2005/8/layout/hierarchy2"/>
    <dgm:cxn modelId="{97CFB0D1-F6F8-48A4-AFE2-EC8E5E67A1F8}" type="presOf" srcId="{A293203B-DE7C-4FBB-9491-03D67B5700CB}" destId="{6B157F5F-6AD4-42BC-88DC-E39C9FC0B206}" srcOrd="0" destOrd="0" presId="urn:microsoft.com/office/officeart/2005/8/layout/hierarchy2"/>
    <dgm:cxn modelId="{67016221-FC6D-4F2E-91C7-799B2100CCFC}" type="presOf" srcId="{257602E1-D99F-4715-ADFD-F0589C1DE770}" destId="{68074616-4D99-44C8-9741-261AD0B29DAE}" srcOrd="0" destOrd="0" presId="urn:microsoft.com/office/officeart/2005/8/layout/hierarchy2"/>
    <dgm:cxn modelId="{954E7EA5-83B0-4390-910F-7FE42A8FA8A5}" type="presOf" srcId="{B2DEB226-95FE-4B1E-B865-C127A368CC10}" destId="{E534AA71-AF2E-4027-BCDC-AA190CA848B6}" srcOrd="1" destOrd="0" presId="urn:microsoft.com/office/officeart/2005/8/layout/hierarchy2"/>
    <dgm:cxn modelId="{CAE26DAC-F466-4876-9A58-9BB82DEE957A}" type="presOf" srcId="{FDD83689-268C-4EA0-AC3D-028C71C9DEEF}" destId="{1BBEC528-EA55-4C5D-91B5-D756F0189183}" srcOrd="0" destOrd="0" presId="urn:microsoft.com/office/officeart/2005/8/layout/hierarchy2"/>
    <dgm:cxn modelId="{6AF1A509-1F3F-40A9-B8D5-13E5F1CE19D5}" type="presParOf" srcId="{672E458D-4A64-443B-8B18-EE8729018944}" destId="{3144640B-F115-4305-AD20-F7CBD16F40EB}" srcOrd="0" destOrd="0" presId="urn:microsoft.com/office/officeart/2005/8/layout/hierarchy2"/>
    <dgm:cxn modelId="{5FA350AB-627D-4559-85D9-6CEAA0514DB6}" type="presParOf" srcId="{3144640B-F115-4305-AD20-F7CBD16F40EB}" destId="{1BBEC528-EA55-4C5D-91B5-D756F0189183}" srcOrd="0" destOrd="0" presId="urn:microsoft.com/office/officeart/2005/8/layout/hierarchy2"/>
    <dgm:cxn modelId="{2281F9C0-2469-419A-92E4-333A1FFEFBB0}" type="presParOf" srcId="{3144640B-F115-4305-AD20-F7CBD16F40EB}" destId="{37C3A88E-B4EB-4981-A80F-BB2AC2DB0939}" srcOrd="1" destOrd="0" presId="urn:microsoft.com/office/officeart/2005/8/layout/hierarchy2"/>
    <dgm:cxn modelId="{12A227C4-0209-4742-AFB2-36D36EF1E568}" type="presParOf" srcId="{37C3A88E-B4EB-4981-A80F-BB2AC2DB0939}" destId="{340ACD13-92AB-4913-9AFB-3E4CB4A6CBE0}" srcOrd="0" destOrd="0" presId="urn:microsoft.com/office/officeart/2005/8/layout/hierarchy2"/>
    <dgm:cxn modelId="{3877AC71-7E24-4BE5-82EA-31AEE15E6135}" type="presParOf" srcId="{340ACD13-92AB-4913-9AFB-3E4CB4A6CBE0}" destId="{2C299C83-0D26-47D2-B69F-19205B1D936B}" srcOrd="0" destOrd="0" presId="urn:microsoft.com/office/officeart/2005/8/layout/hierarchy2"/>
    <dgm:cxn modelId="{2C5767AE-722C-455A-96A2-0A24883A069C}" type="presParOf" srcId="{37C3A88E-B4EB-4981-A80F-BB2AC2DB0939}" destId="{B407EE7E-EC7C-46CD-999D-F8C811345106}" srcOrd="1" destOrd="0" presId="urn:microsoft.com/office/officeart/2005/8/layout/hierarchy2"/>
    <dgm:cxn modelId="{5615E856-300D-4130-A945-9F5861571DF6}" type="presParOf" srcId="{B407EE7E-EC7C-46CD-999D-F8C811345106}" destId="{C0C1E62E-3D1E-4953-86FD-750DA7497461}" srcOrd="0" destOrd="0" presId="urn:microsoft.com/office/officeart/2005/8/layout/hierarchy2"/>
    <dgm:cxn modelId="{0C625930-5CDB-49A1-AF7D-F8C55DE0AED5}" type="presParOf" srcId="{B407EE7E-EC7C-46CD-999D-F8C811345106}" destId="{B181028C-D4D5-4A9D-AFA8-7AD0FDCEE0C3}" srcOrd="1" destOrd="0" presId="urn:microsoft.com/office/officeart/2005/8/layout/hierarchy2"/>
    <dgm:cxn modelId="{F9806343-0EFE-4406-AA16-3F9F6420907A}" type="presParOf" srcId="{B181028C-D4D5-4A9D-AFA8-7AD0FDCEE0C3}" destId="{218C5151-B0C8-4765-9A9A-EA921F4412E7}" srcOrd="0" destOrd="0" presId="urn:microsoft.com/office/officeart/2005/8/layout/hierarchy2"/>
    <dgm:cxn modelId="{0D39B57E-7325-42AA-AB27-7CE98F79B840}" type="presParOf" srcId="{218C5151-B0C8-4765-9A9A-EA921F4412E7}" destId="{A11851C0-826E-47CC-BAD2-BF3A8BDE6E87}" srcOrd="0" destOrd="0" presId="urn:microsoft.com/office/officeart/2005/8/layout/hierarchy2"/>
    <dgm:cxn modelId="{878A020E-C952-4225-A129-714E4CB450D2}" type="presParOf" srcId="{B181028C-D4D5-4A9D-AFA8-7AD0FDCEE0C3}" destId="{1FFA5BA4-CE31-43D8-80A9-E8F0751F3E89}" srcOrd="1" destOrd="0" presId="urn:microsoft.com/office/officeart/2005/8/layout/hierarchy2"/>
    <dgm:cxn modelId="{A076EAD9-FCE3-4816-98EA-4CB646C98F3D}" type="presParOf" srcId="{1FFA5BA4-CE31-43D8-80A9-E8F0751F3E89}" destId="{EED34FA3-F4BC-4DFD-BA03-51AEB43211C1}" srcOrd="0" destOrd="0" presId="urn:microsoft.com/office/officeart/2005/8/layout/hierarchy2"/>
    <dgm:cxn modelId="{96DDB7B4-C11C-4D4E-8EB2-EC12109D6A28}" type="presParOf" srcId="{1FFA5BA4-CE31-43D8-80A9-E8F0751F3E89}" destId="{5D51FC9F-A0B1-4C0D-8073-331906592F7A}" srcOrd="1" destOrd="0" presId="urn:microsoft.com/office/officeart/2005/8/layout/hierarchy2"/>
    <dgm:cxn modelId="{949B7C84-6DCA-4F52-96AF-0A51725D7641}" type="presParOf" srcId="{B181028C-D4D5-4A9D-AFA8-7AD0FDCEE0C3}" destId="{F0FD4A6C-7314-48EB-A634-7D588E141011}" srcOrd="2" destOrd="0" presId="urn:microsoft.com/office/officeart/2005/8/layout/hierarchy2"/>
    <dgm:cxn modelId="{AA2A5FBC-F154-43A9-9344-C04C1D28D55E}" type="presParOf" srcId="{F0FD4A6C-7314-48EB-A634-7D588E141011}" destId="{E87D2C50-A010-46E3-BF6E-8C394865395C}" srcOrd="0" destOrd="0" presId="urn:microsoft.com/office/officeart/2005/8/layout/hierarchy2"/>
    <dgm:cxn modelId="{0DED4B23-289A-466E-90DC-DEC0D9A74356}" type="presParOf" srcId="{B181028C-D4D5-4A9D-AFA8-7AD0FDCEE0C3}" destId="{902A6A0F-2AA0-4645-8BB2-9E190176A3A0}" srcOrd="3" destOrd="0" presId="urn:microsoft.com/office/officeart/2005/8/layout/hierarchy2"/>
    <dgm:cxn modelId="{F8A5346B-3489-4B28-8458-FEC671014CA8}" type="presParOf" srcId="{902A6A0F-2AA0-4645-8BB2-9E190176A3A0}" destId="{36CB3EA2-6586-49AC-A9CC-DC043785346D}" srcOrd="0" destOrd="0" presId="urn:microsoft.com/office/officeart/2005/8/layout/hierarchy2"/>
    <dgm:cxn modelId="{46ED39C9-DA4E-4A3B-8605-E41C8477D6D8}" type="presParOf" srcId="{902A6A0F-2AA0-4645-8BB2-9E190176A3A0}" destId="{6EFED6BE-643E-47D1-BE69-54CEF51FD7FE}" srcOrd="1" destOrd="0" presId="urn:microsoft.com/office/officeart/2005/8/layout/hierarchy2"/>
    <dgm:cxn modelId="{A8FAD41B-EE3E-427E-A761-9D96F77D1ED0}" type="presParOf" srcId="{B181028C-D4D5-4A9D-AFA8-7AD0FDCEE0C3}" destId="{228FFEDC-03E9-4324-9299-0A56BFEAE9F7}" srcOrd="4" destOrd="0" presId="urn:microsoft.com/office/officeart/2005/8/layout/hierarchy2"/>
    <dgm:cxn modelId="{72644405-F170-4EE7-9E7C-0E43CAE8A82F}" type="presParOf" srcId="{228FFEDC-03E9-4324-9299-0A56BFEAE9F7}" destId="{E4CD2ABB-9662-498C-9B06-49C1B22DDF8B}" srcOrd="0" destOrd="0" presId="urn:microsoft.com/office/officeart/2005/8/layout/hierarchy2"/>
    <dgm:cxn modelId="{B5D1ED99-35C4-4328-AC66-E052A0B79B5B}" type="presParOf" srcId="{B181028C-D4D5-4A9D-AFA8-7AD0FDCEE0C3}" destId="{C1C3E663-18D0-4F5F-AA5B-E380F322D7EB}" srcOrd="5" destOrd="0" presId="urn:microsoft.com/office/officeart/2005/8/layout/hierarchy2"/>
    <dgm:cxn modelId="{70819A40-81C6-4B37-AF92-222B03E70AA8}" type="presParOf" srcId="{C1C3E663-18D0-4F5F-AA5B-E380F322D7EB}" destId="{078ED7FE-9338-42C9-A7DC-CF2F2094DF7B}" srcOrd="0" destOrd="0" presId="urn:microsoft.com/office/officeart/2005/8/layout/hierarchy2"/>
    <dgm:cxn modelId="{8C93832F-F7CA-44D6-8BD4-C712AAE185DD}" type="presParOf" srcId="{C1C3E663-18D0-4F5F-AA5B-E380F322D7EB}" destId="{64B3885F-ECFC-48A2-A87C-A2B778ACB32B}" srcOrd="1" destOrd="0" presId="urn:microsoft.com/office/officeart/2005/8/layout/hierarchy2"/>
    <dgm:cxn modelId="{A8EBEDF0-8018-42E8-B221-6663CD10155F}" type="presParOf" srcId="{37C3A88E-B4EB-4981-A80F-BB2AC2DB0939}" destId="{FB37EE38-9DBE-4391-9194-C2C745EEA961}" srcOrd="2" destOrd="0" presId="urn:microsoft.com/office/officeart/2005/8/layout/hierarchy2"/>
    <dgm:cxn modelId="{6CC33F49-7C21-4732-A20D-8609685D831E}" type="presParOf" srcId="{FB37EE38-9DBE-4391-9194-C2C745EEA961}" destId="{15258FD6-1F49-41D4-A425-74D558F12191}" srcOrd="0" destOrd="0" presId="urn:microsoft.com/office/officeart/2005/8/layout/hierarchy2"/>
    <dgm:cxn modelId="{AF9547DF-EC15-4DA0-98B9-551A96432FCC}" type="presParOf" srcId="{37C3A88E-B4EB-4981-A80F-BB2AC2DB0939}" destId="{C79F1A98-D3AB-4456-9BA0-89103C00BF7E}" srcOrd="3" destOrd="0" presId="urn:microsoft.com/office/officeart/2005/8/layout/hierarchy2"/>
    <dgm:cxn modelId="{8C7236D6-ED30-41C3-9718-8A6F7D0CDF84}" type="presParOf" srcId="{C79F1A98-D3AB-4456-9BA0-89103C00BF7E}" destId="{6B157F5F-6AD4-42BC-88DC-E39C9FC0B206}" srcOrd="0" destOrd="0" presId="urn:microsoft.com/office/officeart/2005/8/layout/hierarchy2"/>
    <dgm:cxn modelId="{2F3933A9-62B2-4444-81C0-F85C73C1DF3C}" type="presParOf" srcId="{C79F1A98-D3AB-4456-9BA0-89103C00BF7E}" destId="{CCA5669F-1F7A-4E0C-B4B5-C68582BAD72D}" srcOrd="1" destOrd="0" presId="urn:microsoft.com/office/officeart/2005/8/layout/hierarchy2"/>
    <dgm:cxn modelId="{17435682-D4FA-47E6-B4C7-2A6997495672}" type="presParOf" srcId="{CCA5669F-1F7A-4E0C-B4B5-C68582BAD72D}" destId="{27BFF435-1E89-42F3-9E36-0FF637E9F205}" srcOrd="0" destOrd="0" presId="urn:microsoft.com/office/officeart/2005/8/layout/hierarchy2"/>
    <dgm:cxn modelId="{6DF5CCFD-9C29-441C-B345-071062793BEE}" type="presParOf" srcId="{27BFF435-1E89-42F3-9E36-0FF637E9F205}" destId="{77801473-4C42-48D3-B32A-9EC34BFEC65C}" srcOrd="0" destOrd="0" presId="urn:microsoft.com/office/officeart/2005/8/layout/hierarchy2"/>
    <dgm:cxn modelId="{2D6F7AED-FC0F-4956-B7C1-FDE0C3E8FEC2}" type="presParOf" srcId="{CCA5669F-1F7A-4E0C-B4B5-C68582BAD72D}" destId="{E89F8B7A-324D-45DE-A625-A2D3E09E302B}" srcOrd="1" destOrd="0" presId="urn:microsoft.com/office/officeart/2005/8/layout/hierarchy2"/>
    <dgm:cxn modelId="{8E3E1C8D-FFC1-4570-A92C-23B08E4D38B1}" type="presParOf" srcId="{E89F8B7A-324D-45DE-A625-A2D3E09E302B}" destId="{3C8C1D1A-0531-4D0E-8B75-9B53520732BE}" srcOrd="0" destOrd="0" presId="urn:microsoft.com/office/officeart/2005/8/layout/hierarchy2"/>
    <dgm:cxn modelId="{1AE61D73-B4D1-411D-9564-543F3ECCFDE7}" type="presParOf" srcId="{E89F8B7A-324D-45DE-A625-A2D3E09E302B}" destId="{833861AF-2779-482C-A595-9F3698D6A700}" srcOrd="1" destOrd="0" presId="urn:microsoft.com/office/officeart/2005/8/layout/hierarchy2"/>
    <dgm:cxn modelId="{378B8796-B90E-434B-914F-7AA14AFBE8CD}" type="presParOf" srcId="{833861AF-2779-482C-A595-9F3698D6A700}" destId="{81BCA98B-1F22-4FBA-B0A1-954D2518F330}" srcOrd="0" destOrd="0" presId="urn:microsoft.com/office/officeart/2005/8/layout/hierarchy2"/>
    <dgm:cxn modelId="{8AD44BC8-92B5-4A57-8E37-70DE67CF25AC}" type="presParOf" srcId="{81BCA98B-1F22-4FBA-B0A1-954D2518F330}" destId="{301565AE-E37D-468C-9419-C4736DD391B5}" srcOrd="0" destOrd="0" presId="urn:microsoft.com/office/officeart/2005/8/layout/hierarchy2"/>
    <dgm:cxn modelId="{CA9FF742-E10D-4F47-8277-40DB99218A6E}" type="presParOf" srcId="{833861AF-2779-482C-A595-9F3698D6A700}" destId="{EEEEB6C4-20B7-496E-B76F-8D820BFCE7D2}" srcOrd="1" destOrd="0" presId="urn:microsoft.com/office/officeart/2005/8/layout/hierarchy2"/>
    <dgm:cxn modelId="{6565790D-883C-4E43-B62B-0227172367F6}" type="presParOf" srcId="{EEEEB6C4-20B7-496E-B76F-8D820BFCE7D2}" destId="{68074616-4D99-44C8-9741-261AD0B29DAE}" srcOrd="0" destOrd="0" presId="urn:microsoft.com/office/officeart/2005/8/layout/hierarchy2"/>
    <dgm:cxn modelId="{7959EEB9-452A-4CE1-A1D7-CB4A497207A4}" type="presParOf" srcId="{EEEEB6C4-20B7-496E-B76F-8D820BFCE7D2}" destId="{5F434E21-8351-4433-8522-BE971B14A823}" srcOrd="1" destOrd="0" presId="urn:microsoft.com/office/officeart/2005/8/layout/hierarchy2"/>
    <dgm:cxn modelId="{8B06818A-C9AF-4897-9550-0D11D01F1480}" type="presParOf" srcId="{833861AF-2779-482C-A595-9F3698D6A700}" destId="{DCA1214D-1C6E-42D7-8CFF-9A77D4779E60}" srcOrd="2" destOrd="0" presId="urn:microsoft.com/office/officeart/2005/8/layout/hierarchy2"/>
    <dgm:cxn modelId="{2C16E4E2-BE5B-46DB-8046-EB1ECF4CBBCC}" type="presParOf" srcId="{DCA1214D-1C6E-42D7-8CFF-9A77D4779E60}" destId="{E534AA71-AF2E-4027-BCDC-AA190CA848B6}" srcOrd="0" destOrd="0" presId="urn:microsoft.com/office/officeart/2005/8/layout/hierarchy2"/>
    <dgm:cxn modelId="{74C2CAD3-5894-45E0-A391-32346BFFD71D}" type="presParOf" srcId="{833861AF-2779-482C-A595-9F3698D6A700}" destId="{53B3B5E4-A935-40BB-B268-EFC1D68ED216}" srcOrd="3" destOrd="0" presId="urn:microsoft.com/office/officeart/2005/8/layout/hierarchy2"/>
    <dgm:cxn modelId="{7B1ECF5D-C489-4CBA-985B-808B50BA569B}" type="presParOf" srcId="{53B3B5E4-A935-40BB-B268-EFC1D68ED216}" destId="{05AC6030-0058-4237-A5D4-91A3D7C4824E}" srcOrd="0" destOrd="0" presId="urn:microsoft.com/office/officeart/2005/8/layout/hierarchy2"/>
    <dgm:cxn modelId="{EB53E7E2-DC1A-4A86-BA2E-1F4FED56468F}" type="presParOf" srcId="{53B3B5E4-A935-40BB-B268-EFC1D68ED216}" destId="{D6BB3CE3-328B-4EF4-882C-0CD2A6072B20}" srcOrd="1" destOrd="0" presId="urn:microsoft.com/office/officeart/2005/8/layout/hierarchy2"/>
    <dgm:cxn modelId="{3E67B58A-C3BE-4694-B341-678AD14EBEE1}" type="presParOf" srcId="{37C3A88E-B4EB-4981-A80F-BB2AC2DB0939}" destId="{7D3BCE08-EF32-4E67-B852-791CB3BF26AE}" srcOrd="4" destOrd="0" presId="urn:microsoft.com/office/officeart/2005/8/layout/hierarchy2"/>
    <dgm:cxn modelId="{EE9E0483-5554-45C0-A4D9-23B52D229CA7}" type="presParOf" srcId="{7D3BCE08-EF32-4E67-B852-791CB3BF26AE}" destId="{F6070FA9-5185-46EE-9F44-178E5C6C7EBE}" srcOrd="0" destOrd="0" presId="urn:microsoft.com/office/officeart/2005/8/layout/hierarchy2"/>
    <dgm:cxn modelId="{48E77F8B-0857-46D4-944A-BA1719436D16}" type="presParOf" srcId="{37C3A88E-B4EB-4981-A80F-BB2AC2DB0939}" destId="{09707AB3-8665-4804-81E9-AFAABABCDF8C}" srcOrd="5" destOrd="0" presId="urn:microsoft.com/office/officeart/2005/8/layout/hierarchy2"/>
    <dgm:cxn modelId="{158A4B09-C773-4E6E-92E4-ED397C64731A}" type="presParOf" srcId="{09707AB3-8665-4804-81E9-AFAABABCDF8C}" destId="{D3ABBED4-2B7E-4DB7-9F09-A426FA000766}" srcOrd="0" destOrd="0" presId="urn:microsoft.com/office/officeart/2005/8/layout/hierarchy2"/>
    <dgm:cxn modelId="{F10BA432-F48A-4E5F-8DDA-620A7460EFB9}" type="presParOf" srcId="{09707AB3-8665-4804-81E9-AFAABABCDF8C}" destId="{1A8239B8-DFAE-4986-A1B0-74E5E40700AD}" srcOrd="1" destOrd="0" presId="urn:microsoft.com/office/officeart/2005/8/layout/hierarchy2"/>
    <dgm:cxn modelId="{AC2E0509-953C-44C0-84E7-854762A0F8D4}" type="presParOf" srcId="{1A8239B8-DFAE-4986-A1B0-74E5E40700AD}" destId="{5C3C616A-ACA4-4340-A7F3-BD789B9EB96C}" srcOrd="0" destOrd="0" presId="urn:microsoft.com/office/officeart/2005/8/layout/hierarchy2"/>
    <dgm:cxn modelId="{5A759C9B-2C2F-4296-ACAB-F266074BF8C0}" type="presParOf" srcId="{5C3C616A-ACA4-4340-A7F3-BD789B9EB96C}" destId="{947F002F-E51D-41EA-9CE6-5D787F388177}" srcOrd="0" destOrd="0" presId="urn:microsoft.com/office/officeart/2005/8/layout/hierarchy2"/>
    <dgm:cxn modelId="{E9FB1FAD-B979-49F5-95B9-1EE90158D447}" type="presParOf" srcId="{1A8239B8-DFAE-4986-A1B0-74E5E40700AD}" destId="{B8367F88-B513-4241-BBD4-6C06D4FFBE9D}" srcOrd="1" destOrd="0" presId="urn:microsoft.com/office/officeart/2005/8/layout/hierarchy2"/>
    <dgm:cxn modelId="{77E3455D-3E1D-46E3-96E2-54EE4104EF0E}" type="presParOf" srcId="{B8367F88-B513-4241-BBD4-6C06D4FFBE9D}" destId="{9BD0BBC3-AD59-488A-92BA-78DA9B3189F4}" srcOrd="0" destOrd="0" presId="urn:microsoft.com/office/officeart/2005/8/layout/hierarchy2"/>
    <dgm:cxn modelId="{630EF999-085F-40C6-B80B-921FD0E2CA42}" type="presParOf" srcId="{B8367F88-B513-4241-BBD4-6C06D4FFBE9D}" destId="{11C10E7C-BB1C-4A4B-8EC4-9F03C201C9D5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9602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3A8A8-4094-44C0-8E66-52AF14D06D39}" type="datetimeFigureOut">
              <a:rPr lang="ru-RU" smtClean="0"/>
              <a:t>27.04.2017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7331E-C275-4A96-B776-8CA9BBD50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8312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3A8A8-4094-44C0-8E66-52AF14D06D39}" type="datetimeFigureOut">
              <a:rPr lang="ru-RU" smtClean="0"/>
              <a:t>27.04.2017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7331E-C275-4A96-B776-8CA9BBD50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0806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13764"/>
          </a:xfrm>
        </p:spPr>
        <p:txBody>
          <a:bodyPr>
            <a:normAutofit/>
          </a:bodyPr>
          <a:lstStyle>
            <a:lvl1pPr>
              <a:defRPr sz="2400" b="0">
                <a:latin typeface="Bebas Neue Bold" panose="020B0606020202050201" pitchFamily="34" charset="-52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Yu Gothic UI Light" panose="020B0300000000000000" pitchFamily="34" charset="-128"/>
                <a:ea typeface="Yu Gothic UI Light" panose="020B0300000000000000" pitchFamily="34" charset="-128"/>
                <a:cs typeface="Adobe Gurmukhi" panose="01010101010101010101" pitchFamily="50" charset="0"/>
              </a:defRPr>
            </a:lvl1pPr>
            <a:lvl2pPr>
              <a:defRPr>
                <a:latin typeface="Yu Gothic UI Light" panose="020B0300000000000000" pitchFamily="34" charset="-128"/>
                <a:ea typeface="Yu Gothic UI Light" panose="020B0300000000000000" pitchFamily="34" charset="-128"/>
                <a:cs typeface="Adobe Gurmukhi" panose="01010101010101010101" pitchFamily="50" charset="0"/>
              </a:defRPr>
            </a:lvl2pPr>
            <a:lvl3pPr>
              <a:defRPr>
                <a:latin typeface="Yu Gothic UI Light" panose="020B0300000000000000" pitchFamily="34" charset="-128"/>
                <a:ea typeface="Yu Gothic UI Light" panose="020B0300000000000000" pitchFamily="34" charset="-128"/>
                <a:cs typeface="Adobe Gurmukhi" panose="01010101010101010101" pitchFamily="50" charset="0"/>
              </a:defRPr>
            </a:lvl3pPr>
            <a:lvl4pPr>
              <a:defRPr>
                <a:latin typeface="Yu Gothic UI Light" panose="020B0300000000000000" pitchFamily="34" charset="-128"/>
                <a:ea typeface="Yu Gothic UI Light" panose="020B0300000000000000" pitchFamily="34" charset="-128"/>
                <a:cs typeface="Adobe Gurmukhi" panose="01010101010101010101" pitchFamily="50" charset="0"/>
              </a:defRPr>
            </a:lvl4pPr>
            <a:lvl5pPr>
              <a:defRPr>
                <a:latin typeface="Yu Gothic UI Light" panose="020B0300000000000000" pitchFamily="34" charset="-128"/>
                <a:ea typeface="Yu Gothic UI Light" panose="020B0300000000000000" pitchFamily="34" charset="-128"/>
                <a:cs typeface="Adobe Gurmukhi" panose="01010101010101010101" pitchFamily="50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3A8A8-4094-44C0-8E66-52AF14D06D39}" type="datetimeFigureOut">
              <a:rPr lang="ru-RU" smtClean="0"/>
              <a:t>27.04.2017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7331E-C275-4A96-B776-8CA9BBD50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30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3A8A8-4094-44C0-8E66-52AF14D06D39}" type="datetimeFigureOut">
              <a:rPr lang="ru-RU" smtClean="0"/>
              <a:t>27.04.2017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7331E-C275-4A96-B776-8CA9BBD50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275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3A8A8-4094-44C0-8E66-52AF14D06D39}" type="datetimeFigureOut">
              <a:rPr lang="ru-RU" smtClean="0"/>
              <a:t>27.04.2017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7331E-C275-4A96-B776-8CA9BBD50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7547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3A8A8-4094-44C0-8E66-52AF14D06D39}" type="datetimeFigureOut">
              <a:rPr lang="ru-RU" smtClean="0"/>
              <a:t>27.04.2017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7331E-C275-4A96-B776-8CA9BBD50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8236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3A8A8-4094-44C0-8E66-52AF14D06D39}" type="datetimeFigureOut">
              <a:rPr lang="ru-RU" smtClean="0"/>
              <a:t>27.04.2017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7331E-C275-4A96-B776-8CA9BBD50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14262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3A8A8-4094-44C0-8E66-52AF14D06D39}" type="datetimeFigureOut">
              <a:rPr lang="ru-RU" smtClean="0"/>
              <a:t>27.04.2017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7331E-C275-4A96-B776-8CA9BBD50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2257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3A8A8-4094-44C0-8E66-52AF14D06D39}" type="datetimeFigureOut">
              <a:rPr lang="ru-RU" smtClean="0"/>
              <a:t>27.04.2017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7331E-C275-4A96-B776-8CA9BBD50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3015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3A8A8-4094-44C0-8E66-52AF14D06D39}" type="datetimeFigureOut">
              <a:rPr lang="ru-RU" smtClean="0"/>
              <a:t>27.04.2017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7331E-C275-4A96-B776-8CA9BBD50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0353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F3A8A8-4094-44C0-8E66-52AF14D06D39}" type="datetimeFigureOut">
              <a:rPr lang="ru-RU" smtClean="0"/>
              <a:t>27.04.2017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B7331E-C275-4A96-B776-8CA9BBD50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6791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diagramLayout" Target="../diagrams/layout1.xml"/><Relationship Id="rId7" Type="http://schemas.openxmlformats.org/officeDocument/2006/relationships/image" Target="../media/image19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792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Восстанавливаем топологию естественной сети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793" y="987136"/>
            <a:ext cx="4725007" cy="293023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987136"/>
            <a:ext cx="5614555" cy="2927997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2795154" y="4023379"/>
            <a:ext cx="855864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Игра </a:t>
            </a:r>
            <a:r>
              <a:rPr lang="ru-RU" sz="1600" dirty="0" err="1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EyeWire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, созданная учёными из </a:t>
            </a:r>
            <a:r>
              <a:rPr lang="en-US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MIT,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помогает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создать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карту связей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нейронов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сетчатки мышонка по имени Гарольд. Исследователи придумали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картировать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сеть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человеческими усилиями,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чтобы на полученном массиве данных натренировать специализированный ИИ.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Долгосрочная цель проекта — описать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мозг человека.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Воссоздание одного нейрона «вручную» требует примерно 50 человеко-часов рабочего времени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. </a:t>
            </a:r>
            <a:r>
              <a:rPr lang="ru-RU" sz="1600" dirty="0" err="1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EyeWire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использует изображения, полученные с помощью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РЭМ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в Институте медицинских исследований общества Макса Планка. Карта сетчатки состоит из множества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«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кубов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»,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каждый из которых должны обработать несколько игроков.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Затем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компьютер сравнивает решения, определяет, какое из них верное, и присуждает очки.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023379"/>
            <a:ext cx="1863436" cy="227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082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SCAN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878890"/>
            <a:ext cx="3699164" cy="277437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45128" y="3663654"/>
            <a:ext cx="3692237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Ханс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Бергер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(1873—1941) — немецкий физиолог и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психиатр, создатель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электроэнцефалографического метода регистрации мозговой активности. В 1924 ему удалось зафиксировать при помощи гальванометра на бумаге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электрические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сигналы от поверхности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головы,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генерируемые головным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мозгом.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Альфа-волны мозговой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активности с частотой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8-12 Гц, получили название волн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Бергера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.</a:t>
            </a:r>
            <a:endParaRPr lang="ru-RU" sz="16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691" y="878890"/>
            <a:ext cx="2137197" cy="277437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809691" y="3663654"/>
            <a:ext cx="2137197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Ричард </a:t>
            </a:r>
            <a:r>
              <a:rPr lang="ru-RU" sz="1600" dirty="0" err="1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Катон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(1842—1926)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— английский физиолог и хирург,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профессор, член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Лондонского королевского общества,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в 1875 году открыл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факт генерации мозгом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слабого электрического тока.</a:t>
            </a:r>
            <a:endParaRPr lang="ru-RU" sz="16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086"/>
          <a:stretch/>
        </p:blipFill>
        <p:spPr>
          <a:xfrm>
            <a:off x="7219215" y="883756"/>
            <a:ext cx="4086094" cy="5580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869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Получение карты электромагнитной активности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838199" y="1013970"/>
            <a:ext cx="513657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Позитронная эмиссионная томография </a:t>
            </a:r>
            <a:r>
              <a:rPr lang="ru-RU" sz="1600" b="1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(ПЭТ, PET</a:t>
            </a:r>
            <a:r>
              <a:rPr lang="ru-RU" sz="1600" b="1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)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, она же </a:t>
            </a:r>
            <a:r>
              <a:rPr lang="ru-RU" sz="1600" b="1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двухфотонная</a:t>
            </a:r>
            <a:r>
              <a:rPr lang="ru-RU" sz="1600" b="1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эмиссионная томография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—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радионуклидный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томографический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метод исследования внутренних органов. Метод основан на регистрации пары гамма-квантов, возникающих при аннигиляции позитронов с электронами. Позитроны возникают при позитронном бета-распаде радионуклида, входящего в состав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радиофармпрепарата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, который вводится в организм перед исследованием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.</a:t>
            </a:r>
            <a:endParaRPr lang="en-US" sz="1600" dirty="0" smtClean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  <a:p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Пространственное разрешение: до 0,75 мм, временное разрешение: порядка 60—120 с.</a:t>
            </a:r>
            <a:endParaRPr lang="ru-RU" sz="16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77" y="4196038"/>
            <a:ext cx="3626069" cy="20051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730" y="4196038"/>
            <a:ext cx="1774905" cy="200518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265718" y="1013970"/>
            <a:ext cx="508808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Функциональная магнитно-резонансная томография, функциональная (МРТ, </a:t>
            </a:r>
            <a:r>
              <a:rPr lang="ru-RU" sz="1600" b="1" dirty="0" err="1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фМРТ</a:t>
            </a:r>
            <a:r>
              <a:rPr lang="ru-RU" sz="1600" b="1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, </a:t>
            </a:r>
            <a:r>
              <a:rPr lang="en-US" sz="1600" b="1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MRI, fMRI</a:t>
            </a:r>
            <a:r>
              <a:rPr lang="ru-RU" sz="1600" b="1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)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— разновидность магнитно-резонансной томографии, которая проводится с целью измерения гемодинамических реакций (изменений в токе крови), вызванных нейронной активностью головного или спинного мозга. Этот метод основывается на том, что мозговой кровоток и активность нейронов связаны между собой. Когда область мозга активна, приток крови к этой области также увеличивается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.</a:t>
            </a:r>
            <a:endParaRPr lang="en-US" sz="1600" dirty="0" smtClean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  <a:p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Пространственное разрешение: до 1 мм, временное разрешение: порядка 0,1 с.</a:t>
            </a:r>
            <a:endParaRPr lang="ru-RU" sz="16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588" y="4196038"/>
            <a:ext cx="4158212" cy="200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56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Получение карты электромагнитной активности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6567" y="4607910"/>
            <a:ext cx="2407229" cy="11235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80"/>
          <a:stretch/>
        </p:blipFill>
        <p:spPr>
          <a:xfrm>
            <a:off x="8946572" y="878889"/>
            <a:ext cx="2407225" cy="140853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2" b="11504"/>
          <a:stretch/>
        </p:blipFill>
        <p:spPr>
          <a:xfrm>
            <a:off x="838200" y="881114"/>
            <a:ext cx="4066310" cy="513310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41" b="8877"/>
          <a:stretch/>
        </p:blipFill>
        <p:spPr>
          <a:xfrm>
            <a:off x="8946567" y="2865779"/>
            <a:ext cx="2407228" cy="116378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8946573" y="2284307"/>
            <a:ext cx="240722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SQUID — </a:t>
            </a:r>
            <a:r>
              <a:rPr lang="ru-RU" sz="13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сверхпроводящий </a:t>
            </a:r>
            <a:r>
              <a:rPr lang="ru-RU" sz="13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квантовый </a:t>
            </a:r>
            <a:r>
              <a:rPr lang="ru-RU" sz="13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интерферометр</a:t>
            </a:r>
            <a:endParaRPr lang="ru-RU" sz="13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946572" y="4046248"/>
            <a:ext cx="240722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SERF-магнитометр </a:t>
            </a:r>
            <a:r>
              <a:rPr lang="ru-RU" sz="13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(свободный </a:t>
            </a:r>
            <a:r>
              <a:rPr lang="ru-RU" sz="13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от спин-обменного уширения)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8946572" y="5731471"/>
            <a:ext cx="240722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Феррит-гранатовая мембрана</a:t>
            </a:r>
            <a:endParaRPr lang="ru-RU" sz="12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148099" y="878889"/>
            <a:ext cx="355487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Магнитоэнцефалография</a:t>
            </a:r>
            <a:r>
              <a:rPr lang="ru-RU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(МЭГ) — технология, позволяющая измерять и визуализировать магнитные поля, возникающие вследствие электрической активности мозга</a:t>
            </a:r>
            <a:r>
              <a:rPr lang="ru-RU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.</a:t>
            </a:r>
            <a:r>
              <a:rPr lang="en-US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</a:p>
          <a:p>
            <a:r>
              <a:rPr lang="ru-RU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Временное разрешение: 1 </a:t>
            </a:r>
            <a:r>
              <a:rPr lang="ru-RU" dirty="0" err="1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мс</a:t>
            </a:r>
            <a:r>
              <a:rPr lang="ru-RU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, пространственное: 5 мм (регистрируемый сигнал генерирует группа из примерно 50</a:t>
            </a:r>
            <a:r>
              <a:rPr lang="ru-RU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 </a:t>
            </a:r>
            <a:r>
              <a:rPr lang="ru-RU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000 нейронов).</a:t>
            </a:r>
            <a:endParaRPr lang="en-US" dirty="0" smtClean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  <a:p>
            <a:r>
              <a:rPr lang="en-US" b="1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SQUID</a:t>
            </a:r>
            <a:r>
              <a:rPr lang="ru-RU" b="1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(</a:t>
            </a:r>
            <a:r>
              <a:rPr lang="en-US" b="1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c </a:t>
            </a:r>
            <a:r>
              <a:rPr lang="ru-RU" b="1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1964)</a:t>
            </a:r>
            <a:r>
              <a:rPr lang="en-US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:</a:t>
            </a:r>
            <a:r>
              <a:rPr lang="ru-RU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чувствительность</a:t>
            </a:r>
            <a:r>
              <a:rPr lang="en-US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(</a:t>
            </a:r>
            <a:r>
              <a:rPr lang="ru-RU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уровни шума): 3 × 10</a:t>
            </a:r>
            <a:r>
              <a:rPr lang="ru-RU" baseline="300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−15</a:t>
            </a:r>
            <a:r>
              <a:rPr lang="ru-RU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 Тл Гц</a:t>
            </a:r>
            <a:r>
              <a:rPr lang="ru-RU" baseline="300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−½</a:t>
            </a:r>
            <a:r>
              <a:rPr lang="ru-RU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.</a:t>
            </a:r>
            <a:endParaRPr lang="en-US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  <a:p>
            <a:r>
              <a:rPr lang="en-US" b="1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SERF</a:t>
            </a:r>
            <a:r>
              <a:rPr lang="ru-RU" b="1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(</a:t>
            </a:r>
            <a:r>
              <a:rPr lang="en-US" b="1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c </a:t>
            </a:r>
            <a:r>
              <a:rPr lang="ru-RU" b="1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начала 2000-х)</a:t>
            </a:r>
            <a:r>
              <a:rPr lang="en-US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: </a:t>
            </a:r>
            <a:r>
              <a:rPr lang="ru-RU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10</a:t>
            </a:r>
            <a:r>
              <a:rPr lang="ru-RU" baseline="300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−15</a:t>
            </a:r>
            <a:r>
              <a:rPr lang="ru-RU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 Тл Гц</a:t>
            </a:r>
            <a:r>
              <a:rPr lang="ru-RU" baseline="300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−½</a:t>
            </a:r>
          </a:p>
          <a:p>
            <a:r>
              <a:rPr lang="ru-RU" b="1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Датчики на основе феррит-гранатовых мембран</a:t>
            </a:r>
            <a:r>
              <a:rPr lang="en-US" b="1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(</a:t>
            </a:r>
            <a:r>
              <a:rPr lang="ru-RU" b="1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с начала 2010-х</a:t>
            </a:r>
            <a:r>
              <a:rPr lang="en-US" b="1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)</a:t>
            </a:r>
            <a:r>
              <a:rPr lang="ru-RU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: 10</a:t>
            </a:r>
            <a:r>
              <a:rPr lang="ru-RU" baseline="300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−13</a:t>
            </a:r>
            <a:r>
              <a:rPr lang="ru-RU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 Тл Гц</a:t>
            </a:r>
            <a:r>
              <a:rPr lang="ru-RU" baseline="300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−</a:t>
            </a:r>
            <a:r>
              <a:rPr lang="ru-RU" baseline="300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½</a:t>
            </a:r>
            <a:endParaRPr lang="ru-RU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8566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ИЗОБРАЖЕНИЯ ИЗ МОЗГА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878890"/>
            <a:ext cx="6035402" cy="30177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109" y="878890"/>
            <a:ext cx="3934690" cy="301964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419109" y="4165842"/>
            <a:ext cx="404206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Реконструкция наблюдаемых человеком объектов на основе данных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fMRI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, продемонстрированная в работе компании ATR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Labs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(журнал «</a:t>
            </a:r>
            <a:r>
              <a:rPr lang="en-US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Neuron»,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2008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) (верхний ряд: оригинальное изображение;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нижний: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реконструкция на основе усреднения полученных сигналов).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38200" y="4164929"/>
            <a:ext cx="603540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Записи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изображений, наблюдаемых кошкой,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выполненные при помощи инвазивного </a:t>
            </a:r>
            <a:r>
              <a:rPr lang="ru-RU" sz="1600" dirty="0" err="1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нейроинтерфейса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Янгом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Даном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и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его коллегами из Калифорнийского университета в Беркли (1999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).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Имплантат получал информацию из латерального коленчатого тела, обрабатывающего сигналы, поступающие из сетчатки, и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регистрировал активность 177 нейронов (верхний ряд: оригинальное изображение, нижний ряд — запись).</a:t>
            </a:r>
          </a:p>
        </p:txBody>
      </p:sp>
    </p:spTree>
    <p:extLst>
      <p:ext uri="{BB962C8B-B14F-4D97-AF65-F5344CB8AC3E}">
        <p14:creationId xmlns:p14="http://schemas.microsoft.com/office/powerpoint/2010/main" val="190330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ONCE UPON A TIME…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706" y="878889"/>
            <a:ext cx="3913094" cy="50280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878889"/>
            <a:ext cx="4782996" cy="502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13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ПЕРЕДАЧА данных из </a:t>
            </a:r>
            <a:r>
              <a:rPr lang="ru-RU" dirty="0" err="1" smtClean="0"/>
              <a:t>МОЗГа</a:t>
            </a:r>
            <a:r>
              <a:rPr lang="ru-RU" dirty="0" smtClean="0"/>
              <a:t> в мозг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878889"/>
            <a:ext cx="5032188" cy="377414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38199" y="4725096"/>
            <a:ext cx="1051560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err="1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Криста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и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Татьяна </a:t>
            </a:r>
            <a:r>
              <a:rPr lang="ru-RU" sz="1600" dirty="0" err="1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Хоган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. В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утробе матери они срослись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головами. </a:t>
            </a:r>
            <a:r>
              <a:rPr lang="ru-RU" sz="1600" b="1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Краниопаги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, то есть сиамские близнецы, соединенные в районе головы — явление крайне редкое,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1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случай на 6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млн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рождений. </a:t>
            </a:r>
            <a:r>
              <a:rPr lang="ru-RU" sz="1600" dirty="0" err="1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Криста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и Татьяна уникальны даже среди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краниопагов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: мозг одной сестры соединен с мозгом другой.</a:t>
            </a:r>
          </a:p>
          <a:p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Нейрохирурги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обнаружили, что у них связаны глубокие области мозга, таламусы. Через таламус проходит информация от органов чувств и распределяется дальше в кору. У девочек образовалась уникальная структура — </a:t>
            </a:r>
            <a:r>
              <a:rPr lang="ru-RU" sz="1600" b="1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«таламический мост»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, толстый канал из нейронных отростков, который отчетливо виден на сканах. Нервные сигналы от ствола головного мозга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Кристы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могут поступать в мозг Татьяны, и наоборот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.</a:t>
            </a:r>
            <a:endParaRPr lang="ru-RU" sz="16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031" y="878890"/>
            <a:ext cx="4979769" cy="3774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46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Звук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" r="5407"/>
          <a:stretch/>
        </p:blipFill>
        <p:spPr>
          <a:xfrm>
            <a:off x="7090504" y="878890"/>
            <a:ext cx="4263296" cy="457633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5" r="5872"/>
          <a:stretch/>
        </p:blipFill>
        <p:spPr>
          <a:xfrm>
            <a:off x="838199" y="878889"/>
            <a:ext cx="5988439" cy="457633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838198" y="5540863"/>
            <a:ext cx="105156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Кохлеарный</a:t>
            </a:r>
            <a:r>
              <a:rPr lang="ru-RU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имплантат — медицинский прибор, протез, позволяющий компенсировать потерю слуха некоторым пациентам с выраженной или тяжёлой степенью </a:t>
            </a:r>
            <a:r>
              <a:rPr lang="ru-RU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нейросенсорной</a:t>
            </a:r>
            <a:r>
              <a:rPr lang="ru-RU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(</a:t>
            </a:r>
            <a:r>
              <a:rPr lang="ru-RU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сенсоневральной</a:t>
            </a:r>
            <a:r>
              <a:rPr lang="ru-RU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) тугоухости.</a:t>
            </a:r>
          </a:p>
        </p:txBody>
      </p:sp>
    </p:spTree>
    <p:extLst>
      <p:ext uri="{BB962C8B-B14F-4D97-AF65-F5344CB8AC3E}">
        <p14:creationId xmlns:p14="http://schemas.microsoft.com/office/powerpoint/2010/main" val="391563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СЛУХ</a:t>
            </a:r>
            <a:endParaRPr lang="ru-RU" dirty="0"/>
          </a:p>
        </p:txBody>
      </p:sp>
      <p:pic>
        <p:nvPicPr>
          <p:cNvPr id="3" name="Cochlear Implant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199" y="878890"/>
            <a:ext cx="7058891" cy="529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475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ПЕРЕДАЧА ИЗОБРАЖЕНИЯ В МОЗГ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8" r="2308"/>
          <a:stretch/>
        </p:blipFill>
        <p:spPr>
          <a:xfrm>
            <a:off x="838200" y="955961"/>
            <a:ext cx="3896591" cy="517362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" b="-1"/>
          <a:stretch/>
        </p:blipFill>
        <p:spPr>
          <a:xfrm>
            <a:off x="7907021" y="955961"/>
            <a:ext cx="3446779" cy="517362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821382" y="955961"/>
            <a:ext cx="300297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Нил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Харбиссон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—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британский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деятель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современного искусства, музыкант, художник и «киборг-активист»,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известный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тем, что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расширил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свои способности по восприятию цветов путём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остеоинтеграции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специальной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антенны.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По утверждениям некоторых людей, после появления его фотографии с данной антенной на паспорте он может считаться также первым официально признанным киборгом в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мире.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В 2010 году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Харбиссон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основал «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Cyborg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Foundation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» — международную организацию, целью которой провозглашено помочь всем желающим людям стать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киборгами.</a:t>
            </a:r>
            <a:endParaRPr lang="ru-RU" sz="16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9065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СЕКРЕТ ХОРОШЕГО РЕЦЕПТА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250" y="968188"/>
            <a:ext cx="4249975" cy="542364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603" y="4018791"/>
            <a:ext cx="2343153" cy="192211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914" y="1244251"/>
            <a:ext cx="3064162" cy="484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31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ПЕРЕДАЧА ИЗОБРАЖЕНИЯ В МОЗГ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38198" y="878888"/>
            <a:ext cx="335972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Одним из первых учёных, создавших зрительный протез, стал частный исследователь Уильям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Добелле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.</a:t>
            </a:r>
          </a:p>
          <a:p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Первый прототип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Добелле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был имплантирован в 1978 году «Джерри», мужчине, потерявшему зрение в зрелом возрасте. Однослойный массив из 68 электродов был имплантирован в визуальную кору Джерри и был способен передавать в мозг изображение в тонах серого цвета в ограниченной области зрения с низкой частотой кадров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.</a:t>
            </a:r>
          </a:p>
          <a:p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В 2002 году </a:t>
            </a:r>
            <a:r>
              <a:rPr lang="ru-RU" sz="1600" dirty="0" err="1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Дженс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Науманн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стал первым в серии из 16 пациентов, получившим зрительный протез на коммерческой основе. В 2004 году </a:t>
            </a:r>
            <a:r>
              <a:rPr lang="ru-RU" sz="1600" dirty="0" err="1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Добелле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умер, оставив большую часть работ недокументированной.</a:t>
            </a:r>
            <a:endParaRPr lang="ru-RU" sz="16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996" y="878888"/>
            <a:ext cx="1672721" cy="22229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140" y="878938"/>
            <a:ext cx="1669283" cy="22228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996" y="3267211"/>
            <a:ext cx="3512427" cy="263260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846" y="878888"/>
            <a:ext cx="3322992" cy="22229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" r="6306"/>
          <a:stretch/>
        </p:blipFill>
        <p:spPr>
          <a:xfrm>
            <a:off x="8166847" y="3267211"/>
            <a:ext cx="3322991" cy="2632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15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ПЕРЕДАЧА ИЗОБРАЖЕНИЯ В МОЗГ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505" y="878888"/>
            <a:ext cx="7017306" cy="526297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38198" y="878888"/>
            <a:ext cx="335972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Одним из первых учёных, создавших зрительный протез, стал частный исследователь Уильям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Добелле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.</a:t>
            </a:r>
          </a:p>
          <a:p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Первый прототип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Добелле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был имплантирован в 1978 году «Джерри», мужчине, потерявшему зрение в зрелом возрасте. Однослойный массив из 68 электродов был имплантирован в визуальную кору Джерри и был способен передавать в мозг изображение в тонах серого цвета в ограниченной области зрения с низкой частотой кадров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.</a:t>
            </a:r>
          </a:p>
          <a:p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В 2002 году </a:t>
            </a:r>
            <a:r>
              <a:rPr lang="ru-RU" sz="1600" dirty="0" err="1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Дженс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Науманн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стал первым в серии из 16 пациентов, получившим зрительный протез на коммерческой основе. В 2004 году </a:t>
            </a:r>
            <a:r>
              <a:rPr lang="ru-RU" sz="1600" dirty="0" err="1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Добелле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умер, оставив большую часть работ недокументированной.</a:t>
            </a:r>
            <a:endParaRPr lang="ru-RU" sz="16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4220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ПЕРЕДАЧА ИЗОБРАЖЕНИЯ В МОЗГ</a:t>
            </a:r>
            <a:endParaRPr lang="ru-RU" dirty="0"/>
          </a:p>
        </p:txBody>
      </p:sp>
      <p:pic>
        <p:nvPicPr>
          <p:cNvPr id="7" name="Argus II Retinal Prosthesis System Artificial Retin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199" y="878890"/>
            <a:ext cx="9396845" cy="5262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845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Оптогенетика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200" y="878890"/>
            <a:ext cx="3950600" cy="245165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403200" y="3420199"/>
            <a:ext cx="39506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252525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Под воздействием синего света ChR2 открывает доступ притоку </a:t>
            </a:r>
            <a:r>
              <a:rPr lang="ru-RU" sz="1600" dirty="0" err="1">
                <a:solidFill>
                  <a:srgbClr val="252525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Na</a:t>
            </a:r>
            <a:r>
              <a:rPr lang="ru-RU" sz="1600" dirty="0">
                <a:solidFill>
                  <a:srgbClr val="252525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+ в клетку, а связанный с </a:t>
            </a:r>
            <a:r>
              <a:rPr lang="ru-RU" sz="1600" dirty="0" err="1">
                <a:solidFill>
                  <a:srgbClr val="252525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опсином</a:t>
            </a:r>
            <a:r>
              <a:rPr lang="ru-RU" sz="1600" dirty="0">
                <a:solidFill>
                  <a:srgbClr val="252525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на внутриклеточной стороне флуоресцентный белок светится под воздействием зелёного света, позволяя визуализировать ChR2-экспрессирующие клетки.</a:t>
            </a:r>
            <a:endParaRPr lang="ru-RU" sz="16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424493" y="3778932"/>
            <a:ext cx="38090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252525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Трехмерная структура </a:t>
            </a:r>
            <a:r>
              <a:rPr lang="ru-RU" sz="1600" dirty="0" err="1" smtClean="0">
                <a:solidFill>
                  <a:srgbClr val="252525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каналродопсина</a:t>
            </a:r>
            <a:r>
              <a:rPr lang="ru-RU" sz="1600" dirty="0" smtClean="0">
                <a:solidFill>
                  <a:srgbClr val="252525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в закрытом состоянии (</a:t>
            </a:r>
            <a:r>
              <a:rPr lang="en-US" sz="1600" dirty="0">
                <a:solidFill>
                  <a:srgbClr val="252525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PDB </a:t>
            </a:r>
            <a:r>
              <a:rPr lang="en-US" sz="1600" dirty="0" smtClean="0">
                <a:solidFill>
                  <a:srgbClr val="252525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3ug9</a:t>
            </a:r>
            <a:r>
              <a:rPr lang="ru-RU" sz="1600" dirty="0">
                <a:solidFill>
                  <a:srgbClr val="252525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). </a:t>
            </a:r>
            <a:r>
              <a:rPr lang="ru-RU" sz="1600" dirty="0" err="1">
                <a:solidFill>
                  <a:srgbClr val="252525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Опсины</a:t>
            </a:r>
            <a:r>
              <a:rPr lang="ru-RU" sz="1600" dirty="0">
                <a:solidFill>
                  <a:srgbClr val="252525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— это группа светочувствительных связанных с мембраной </a:t>
            </a:r>
            <a:r>
              <a:rPr lang="ru-RU" sz="1600" dirty="0" smtClean="0">
                <a:solidFill>
                  <a:srgbClr val="252525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рецепторов </a:t>
            </a:r>
            <a:r>
              <a:rPr lang="ru-RU" sz="1600" dirty="0">
                <a:solidFill>
                  <a:srgbClr val="252525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семейства </a:t>
            </a:r>
            <a:r>
              <a:rPr lang="ru-RU" sz="1600" dirty="0" err="1">
                <a:solidFill>
                  <a:srgbClr val="252525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ретинолидных</a:t>
            </a:r>
            <a:r>
              <a:rPr lang="ru-RU" sz="1600" dirty="0">
                <a:solidFill>
                  <a:srgbClr val="252525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smtClean="0">
                <a:solidFill>
                  <a:srgbClr val="252525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белков</a:t>
            </a:r>
            <a:endParaRPr lang="ru-RU" sz="16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38200" y="5482302"/>
            <a:ext cx="10515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Оптогенетика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— методика исследования работы нервных клеток, основанная на внедрении в их мембрану специальных каналов —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опсинов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, реагирующих на возбуждение светом. Для экспрессии каналов используются методы генной инженерии, для последующей активации либо ингибирования нейронов и их сетей используются лазеры, оптоволокно и другая оптическая аппаратура.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10" b="16231"/>
          <a:stretch/>
        </p:blipFill>
        <p:spPr>
          <a:xfrm>
            <a:off x="860190" y="878890"/>
            <a:ext cx="2394669" cy="314626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838199" y="4025153"/>
            <a:ext cx="241665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Борис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Земельман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(род. 1967) — Американский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нейробиолог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, основатель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оптогенетики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41"/>
          <a:stretch/>
        </p:blipFill>
        <p:spPr>
          <a:xfrm>
            <a:off x="3424938" y="877846"/>
            <a:ext cx="3808627" cy="285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449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BLUE BRAIN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1007918"/>
            <a:ext cx="3484418" cy="26133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822997"/>
            <a:ext cx="3484419" cy="233292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617026" y="1007918"/>
            <a:ext cx="6736773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ru-RU" sz="1600" b="1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2005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: завершение работ по созданию первой клеточной модели.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ru-RU" sz="1600" b="1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Ноябрь 2007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: завершение первой фазы, включавшей в себя разработку процесса создания на основе собираемого массива данных модели единичной колонки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неокортекса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, её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валидации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и исследования.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ru-RU" sz="1600" b="1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2008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: первая искусственная колонка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неокортекса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(10 000 клеток).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Июль 2011: первое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мезозамыкание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100 колонок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неокортекса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(1 000 000 клеток).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ru-RU" sz="1600" b="1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2014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: планировалось получить полную модель крысиного мозга, данные пока не опубликованы (100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мезозамыканий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, 100 000 000 клеток). 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ru-RU" sz="1600" b="1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2015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: у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чёные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из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École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Polytechnique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Fédérale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de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Lausanne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(EPFL) разработали численную модель ранее неизвестной связи между глиальными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астроцитами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и нейронами. Эта модель описывает энергетический обмен в мозге через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нейро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-глиальные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васкулярные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модули (NGV). В настоящий момент эта вторичная сеть интегрируется в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Blue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Brain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.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ru-RU" sz="1600" b="1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2023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: оценочное время появления первой модели человеческого мозга (эквивалент 1000 мозгов крысы).</a:t>
            </a:r>
          </a:p>
        </p:txBody>
      </p:sp>
    </p:spTree>
    <p:extLst>
      <p:ext uri="{BB962C8B-B14F-4D97-AF65-F5344CB8AC3E}">
        <p14:creationId xmlns:p14="http://schemas.microsoft.com/office/powerpoint/2010/main" val="2099210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альтернативы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177" y="3074895"/>
            <a:ext cx="5769282" cy="3245222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14519"/>
            <a:ext cx="5768788" cy="3255115"/>
          </a:xfrm>
        </p:spPr>
      </p:pic>
      <p:sp>
        <p:nvSpPr>
          <p:cNvPr id="3" name="Прямоугольник 2"/>
          <p:cNvSpPr/>
          <p:nvPr/>
        </p:nvSpPr>
        <p:spPr>
          <a:xfrm>
            <a:off x="5670177" y="3074895"/>
            <a:ext cx="936811" cy="1281952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2268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33977" y="2361106"/>
            <a:ext cx="8927444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0" dirty="0">
                <a:latin typeface="Bebas Neue Bold" panose="020B0606020202050201" pitchFamily="34" charset="-52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962476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Литература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645" y="1025235"/>
            <a:ext cx="4894119" cy="489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184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6196445" y="906790"/>
            <a:ext cx="5157355" cy="529658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38200" y="906790"/>
            <a:ext cx="5157355" cy="529658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Brute force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27" y="1095719"/>
            <a:ext cx="2737097" cy="21246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440" y="1101843"/>
            <a:ext cx="2729753" cy="2118511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3970151" y="1095719"/>
            <a:ext cx="18175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Bebas Neue Bold" panose="020B0606020202050201" pitchFamily="34" charset="-52"/>
              </a:rPr>
              <a:t>Мозг</a:t>
            </a:r>
          </a:p>
          <a:p>
            <a:r>
              <a:rPr lang="ru-RU" sz="2400" dirty="0" smtClean="0">
                <a:latin typeface="Bebas Neue Bold" panose="020B0606020202050201" pitchFamily="34" charset="-52"/>
              </a:rPr>
              <a:t>среднего </a:t>
            </a:r>
            <a:r>
              <a:rPr lang="ru-RU" sz="2400" dirty="0">
                <a:latin typeface="Bebas Neue Bold" panose="020B0606020202050201" pitchFamily="34" charset="-52"/>
              </a:rPr>
              <a:t>человека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9334083" y="1095719"/>
            <a:ext cx="181758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Bebas Neue Bold" panose="020B0606020202050201" pitchFamily="34" charset="-52"/>
              </a:rPr>
              <a:t>Самый мощный компьютерный процессор </a:t>
            </a:r>
            <a:r>
              <a:rPr lang="ru-RU" sz="2400" smtClean="0">
                <a:latin typeface="Bebas Neue Bold" panose="020B0606020202050201" pitchFamily="34" charset="-52"/>
              </a:rPr>
              <a:t>(2017)</a:t>
            </a:r>
            <a:endParaRPr lang="ru-RU" sz="2400" dirty="0">
              <a:latin typeface="Bebas Neue Bold" panose="020B0606020202050201" pitchFamily="34" charset="-52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35627" y="3409283"/>
            <a:ext cx="475210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86 млрд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нейронов, 150</a:t>
            </a:r>
            <a:r>
              <a:rPr lang="en-US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—1000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трлн синапсов.</a:t>
            </a:r>
            <a:endParaRPr lang="ru-RU" sz="16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  <a:p>
            <a:endParaRPr lang="ru-RU" sz="1600" dirty="0" smtClean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  <a:p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Каждый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синапс имеет порядка 1000 молекулярных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триггеров, таким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образом, грубый эквивалент мозга в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транзисторах: 150 </a:t>
            </a:r>
            <a:r>
              <a:rPr lang="ru-RU" sz="1600" dirty="0" err="1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квдрлн</a:t>
            </a:r>
            <a:r>
              <a:rPr lang="en-US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— 1 </a:t>
            </a:r>
            <a:r>
              <a:rPr lang="ru-RU" sz="1600" dirty="0" err="1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квнтлн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(1,5 ×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10</a:t>
            </a:r>
            <a:r>
              <a:rPr lang="ru-RU" sz="1600" baseline="300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17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— 1,0 × 10</a:t>
            </a:r>
            <a:r>
              <a:rPr lang="ru-RU" sz="1600" baseline="300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18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).</a:t>
            </a:r>
            <a:endParaRPr lang="ru-RU" sz="16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  <a:p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Рабочая частота: 1000 (1,0 ×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10</a:t>
            </a:r>
            <a:r>
              <a:rPr lang="ru-RU" sz="1600" baseline="300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3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)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Гц.</a:t>
            </a:r>
            <a:endParaRPr lang="ru-RU" sz="16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  <a:p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Предельная производительность (примерно):</a:t>
            </a:r>
            <a:endParaRPr lang="ru-RU" sz="16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  <a:p>
            <a:endParaRPr lang="ru-RU" sz="1600" dirty="0" smtClean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  <a:p>
            <a:r>
              <a:rPr lang="ru-RU" sz="24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1,5 </a:t>
            </a:r>
            <a:r>
              <a:rPr lang="ru-RU" sz="24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× </a:t>
            </a:r>
            <a:r>
              <a:rPr lang="ru-RU" sz="24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10</a:t>
            </a:r>
            <a:r>
              <a:rPr lang="ru-RU" sz="2400" baseline="300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20</a:t>
            </a:r>
            <a:r>
              <a:rPr lang="ru-RU" sz="24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— 1,0 × 10</a:t>
            </a:r>
            <a:r>
              <a:rPr lang="ru-RU" sz="2400" baseline="300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21</a:t>
            </a:r>
            <a:r>
              <a:rPr lang="ru-RU" sz="24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(Гц </a:t>
            </a:r>
            <a:r>
              <a:rPr lang="ru-RU" sz="24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× Т)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6403440" y="3409283"/>
            <a:ext cx="474822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Sparc-M7: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10 млрд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транзисторов (1,0 ×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10</a:t>
            </a:r>
            <a:r>
              <a:rPr lang="ru-RU" sz="1600" baseline="300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10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), самая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большая программируемая пользователем вентильная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матрица (</a:t>
            </a:r>
            <a:r>
              <a:rPr lang="en-US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FPGA)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:</a:t>
            </a:r>
            <a:r>
              <a:rPr lang="en-US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20 млрд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транзисторов (2,0 ×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10</a:t>
            </a:r>
            <a:r>
              <a:rPr lang="ru-RU" sz="1600" baseline="300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10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).</a:t>
            </a:r>
            <a:endParaRPr lang="ru-RU" sz="16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  <a:p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Частота </a:t>
            </a:r>
            <a:r>
              <a:rPr lang="en-US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Sparc-M7: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4,133 × 10</a:t>
            </a:r>
            <a:r>
              <a:rPr lang="ru-RU" sz="1600" baseline="300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9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Гц,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рекордная рабочая частота для процессора: 8,</a:t>
            </a:r>
            <a:r>
              <a:rPr lang="en-US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805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 × 10</a:t>
            </a:r>
            <a:r>
              <a:rPr lang="ru-RU" sz="1600" baseline="300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9 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Гц</a:t>
            </a:r>
            <a:r>
              <a:rPr lang="en-US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(AMD FX-8150, 1,2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млрд транзисторов</a:t>
            </a:r>
            <a:r>
              <a:rPr lang="en-US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)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. </a:t>
            </a:r>
          </a:p>
          <a:p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Предельная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производительность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(примерно): </a:t>
            </a:r>
            <a:endParaRPr lang="ru-RU" sz="16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  <a:p>
            <a:endParaRPr lang="ru-RU" sz="16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  <a:p>
            <a:r>
              <a:rPr lang="ru-RU" sz="24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4,1 × 10</a:t>
            </a:r>
            <a:r>
              <a:rPr lang="ru-RU" sz="2400" baseline="300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19</a:t>
            </a:r>
            <a:r>
              <a:rPr lang="ru-RU" sz="24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24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(Гц × Т)</a:t>
            </a:r>
          </a:p>
        </p:txBody>
      </p:sp>
    </p:spTree>
    <p:extLst>
      <p:ext uri="{BB962C8B-B14F-4D97-AF65-F5344CB8AC3E}">
        <p14:creationId xmlns:p14="http://schemas.microsoft.com/office/powerpoint/2010/main" val="2984197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Brute force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878890"/>
            <a:ext cx="5511713" cy="408485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4" r="5257"/>
          <a:stretch/>
        </p:blipFill>
        <p:spPr>
          <a:xfrm>
            <a:off x="6566647" y="1595717"/>
            <a:ext cx="4787153" cy="2967317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4500281" y="2653552"/>
            <a:ext cx="80683" cy="8068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566647" y="4954784"/>
            <a:ext cx="478715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Sunway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TaihuLight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— китайский суперкомпьютер,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на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июнь 2016 г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самый производительный суперкомпьютер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в мире </a:t>
            </a:r>
            <a:r>
              <a:rPr lang="en-US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(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93 </a:t>
            </a:r>
            <a:r>
              <a:rPr lang="ru-RU" sz="1600" dirty="0" err="1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пф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согласно тестам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LINPACK</a:t>
            </a:r>
            <a:r>
              <a:rPr lang="en-US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,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у предыдущего рекордсмена Тяньхэ-2 — 34 </a:t>
            </a:r>
            <a:r>
              <a:rPr lang="ru-RU" sz="1600" dirty="0" err="1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пф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.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Пиковая производительность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Sunway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TaihuLight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— 125,43 </a:t>
            </a:r>
            <a:r>
              <a:rPr lang="ru-RU" sz="1600" dirty="0" err="1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пф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против 54,9 </a:t>
            </a:r>
            <a:r>
              <a:rPr lang="ru-RU" sz="1600" dirty="0" err="1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пф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у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Тяньхэ-2).</a:t>
            </a:r>
            <a:endParaRPr lang="ru-RU" sz="16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38200" y="4963749"/>
            <a:ext cx="551171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График ожидаемого роста производительности вычислительных машин, необходимого для симуляции человеческого разума, взятый из книги </a:t>
            </a:r>
            <a:r>
              <a:rPr lang="ru-RU" sz="1600" dirty="0" err="1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Рэймонда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Курцвэйла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«Сингулярность близко» («</a:t>
            </a:r>
            <a:r>
              <a:rPr lang="en-US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Singularity is near»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)</a:t>
            </a:r>
            <a:r>
              <a:rPr lang="en-US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(2006).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Красной точкой отмечено положение дел на август 2016 г.</a:t>
            </a:r>
            <a:endParaRPr lang="ru-RU" sz="16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27412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Нейронные сети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38200" y="878890"/>
            <a:ext cx="75057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3538"/>
            <a:r>
              <a:rPr lang="ru-RU" sz="1600" dirty="0" err="1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Розенблатт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был яркой личностью: мастерски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водил классический спортивный автомобиль MGA и часто прогуливался со своим котом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Тобермори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093" y="3953884"/>
            <a:ext cx="2643706" cy="176247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710093" y="5778575"/>
            <a:ext cx="26437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Спортивный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автомобиль MGA </a:t>
            </a:r>
            <a:endParaRPr lang="ru-RU" sz="1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" r="2100"/>
          <a:stretch/>
        </p:blipFill>
        <p:spPr>
          <a:xfrm>
            <a:off x="4000618" y="1684772"/>
            <a:ext cx="4347722" cy="250276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000618" y="4535777"/>
            <a:ext cx="434328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TrueNorth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—</a:t>
            </a:r>
            <a:r>
              <a:rPr lang="en-US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нейроморфический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процессор </a:t>
            </a:r>
            <a:r>
              <a:rPr lang="en-US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II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поколения от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IBM</a:t>
            </a:r>
            <a:r>
              <a:rPr lang="en-US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(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2014</a:t>
            </a:r>
            <a:r>
              <a:rPr lang="en-US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,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DARPA </a:t>
            </a:r>
            <a:r>
              <a:rPr lang="ru-RU" sz="1600" dirty="0" err="1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SyNAPSE</a:t>
            </a:r>
            <a:r>
              <a:rPr lang="en-US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)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.</a:t>
            </a:r>
            <a:r>
              <a:rPr lang="en-US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Чип изготовлен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по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техпроцессу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28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нм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на заводе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Samsung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. </a:t>
            </a:r>
            <a:r>
              <a:rPr lang="en-US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C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одержит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5.4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млрд транзисторов, что обеспечивает </a:t>
            </a:r>
            <a:r>
              <a:rPr lang="en-US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1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млн эмулируемых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«нейронов», 256 миллионов эмулируемых связей между нейронами — «синапсов».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84773"/>
            <a:ext cx="2857500" cy="441007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093" y="878890"/>
            <a:ext cx="2643706" cy="2930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874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Нейронные сети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06"/>
          <a:stretch/>
        </p:blipFill>
        <p:spPr>
          <a:xfrm>
            <a:off x="1729553" y="878890"/>
            <a:ext cx="8732893" cy="550792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602843" y="1216008"/>
            <a:ext cx="9863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Аксон другого нейрона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494196" y="1631506"/>
            <a:ext cx="9863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Тело нейрона</a:t>
            </a:r>
            <a:endParaRPr lang="ru-RU" sz="16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289093" y="1585339"/>
            <a:ext cx="7910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Аксон</a:t>
            </a:r>
            <a:endParaRPr lang="ru-RU" sz="16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791860" y="820626"/>
            <a:ext cx="91225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Синапс</a:t>
            </a:r>
            <a:endParaRPr lang="ru-RU" sz="16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494196" y="3878355"/>
            <a:ext cx="11223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Дендриты</a:t>
            </a:r>
            <a:endParaRPr lang="ru-RU" sz="16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785783" y="2524073"/>
            <a:ext cx="11223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Дендриты</a:t>
            </a:r>
            <a:endParaRPr lang="ru-RU" sz="16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042647" y="462674"/>
            <a:ext cx="9863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Тело нейрона</a:t>
            </a:r>
            <a:endParaRPr lang="ru-RU" sz="16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620558" y="2615544"/>
            <a:ext cx="11223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Вершина аксона</a:t>
            </a:r>
            <a:endParaRPr lang="ru-RU" sz="16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7210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Нейронные сети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0344" y="878890"/>
            <a:ext cx="2913455" cy="252499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287"/>
          <a:stretch/>
        </p:blipFill>
        <p:spPr>
          <a:xfrm>
            <a:off x="838199" y="4029619"/>
            <a:ext cx="10515599" cy="218292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878891"/>
            <a:ext cx="4325471" cy="252499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188" y="877033"/>
            <a:ext cx="1786663" cy="252685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977" y="877033"/>
            <a:ext cx="1149718" cy="252685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235386" y="6060141"/>
            <a:ext cx="3074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Гигантский аксон кальмара</a:t>
            </a:r>
            <a:endParaRPr lang="ru-RU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  <p:cxnSp>
        <p:nvCxnSpPr>
          <p:cNvPr id="19" name="Прямая со стрелкой 18"/>
          <p:cNvCxnSpPr>
            <a:endCxn id="12" idx="2"/>
          </p:cNvCxnSpPr>
          <p:nvPr/>
        </p:nvCxnSpPr>
        <p:spPr>
          <a:xfrm flipV="1">
            <a:off x="6774873" y="3403885"/>
            <a:ext cx="3122199" cy="2581279"/>
          </a:xfrm>
          <a:prstGeom prst="straightConnector1">
            <a:avLst/>
          </a:prstGeom>
          <a:ln w="25400">
            <a:tailEnd type="triangle" w="med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838199" y="3478862"/>
            <a:ext cx="43254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Тихоокеанский кальмар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(</a:t>
            </a:r>
            <a:r>
              <a:rPr lang="ru-RU" sz="1600" dirty="0" err="1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Todarodes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pacificus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)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5163671" y="3484300"/>
            <a:ext cx="31711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Эндрю Хаксли и Алан </a:t>
            </a:r>
            <a:r>
              <a:rPr lang="ru-RU" sz="1600" dirty="0" err="1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Ходжкин</a:t>
            </a:r>
            <a:endParaRPr lang="ru-RU" sz="16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6899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Нейронные сети</a:t>
            </a:r>
            <a:endParaRPr lang="ru-RU" dirty="0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159951825"/>
              </p:ext>
            </p:extLst>
          </p:nvPr>
        </p:nvGraphicFramePr>
        <p:xfrm>
          <a:off x="838200" y="878890"/>
          <a:ext cx="105156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734" y="878890"/>
            <a:ext cx="1634933" cy="25585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240" y="4936348"/>
            <a:ext cx="1814945" cy="13612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063" y="1392654"/>
            <a:ext cx="2534021" cy="158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979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Нейронные сети</a:t>
            </a:r>
            <a:endParaRPr lang="ru-RU" dirty="0"/>
          </a:p>
        </p:txBody>
      </p:sp>
      <p:pic>
        <p:nvPicPr>
          <p:cNvPr id="3" name="DigiCortex Artificial Retina + Brain Simulation- 4 Billion Synapses, 16.7 Million Neuron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67254" y="874553"/>
            <a:ext cx="7786546" cy="441442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38200" y="874553"/>
            <a:ext cx="27813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Видео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демонстрирует выходной сигнал таламокортикальной системы, состоящей из 16,7 миллионов нейронов и 4 миллиардов синапсов соединённой с первичной зрительной системой (комбинированный выход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ганглионарных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клеток сетчатки с ON и OFF-центрами)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в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условиях восприятия внешнего видеосигнала.</a:t>
            </a:r>
          </a:p>
          <a:p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В основе симуляции работы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ганглионарных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клеток сетчатки — адаптивная квадратичная модель «интегрировать-и-сработать»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Ижикевича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567254" y="5552757"/>
            <a:ext cx="460254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Демонстрация работы движка </a:t>
            </a:r>
            <a:r>
              <a:rPr lang="ru-RU" sz="1600" dirty="0" err="1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DigiCortex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Engine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.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49911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40268</TotalTime>
  <Words>1662</Words>
  <Application>Microsoft Office PowerPoint</Application>
  <PresentationFormat>Широкоэкранный</PresentationFormat>
  <Paragraphs>109</Paragraphs>
  <Slides>27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5" baseType="lpstr">
      <vt:lpstr>Calibri</vt:lpstr>
      <vt:lpstr>Adobe Gurmukhi</vt:lpstr>
      <vt:lpstr>Bebas Neue Bold</vt:lpstr>
      <vt:lpstr>Calibri Light</vt:lpstr>
      <vt:lpstr>Wingdings</vt:lpstr>
      <vt:lpstr>Arial</vt:lpstr>
      <vt:lpstr>Yu Gothic UI Light</vt:lpstr>
      <vt:lpstr>Тема Office</vt:lpstr>
      <vt:lpstr>Презентация PowerPoint</vt:lpstr>
      <vt:lpstr>СЕКРЕТ ХОРОШЕГО РЕЦЕПТА</vt:lpstr>
      <vt:lpstr>Brute force</vt:lpstr>
      <vt:lpstr>Brute force</vt:lpstr>
      <vt:lpstr>Нейронные сети</vt:lpstr>
      <vt:lpstr>Нейронные сети</vt:lpstr>
      <vt:lpstr>Нейронные сети</vt:lpstr>
      <vt:lpstr>Нейронные сети</vt:lpstr>
      <vt:lpstr>Нейронные сети</vt:lpstr>
      <vt:lpstr>Восстанавливаем топологию естественной сети</vt:lpstr>
      <vt:lpstr>SCAN</vt:lpstr>
      <vt:lpstr>Получение карты электромагнитной активности</vt:lpstr>
      <vt:lpstr>Получение карты электромагнитной активности</vt:lpstr>
      <vt:lpstr>ИЗОБРАЖЕНИЯ ИЗ МОЗГА</vt:lpstr>
      <vt:lpstr>ONCE UPON A TIME…</vt:lpstr>
      <vt:lpstr>ПЕРЕДАЧА данных из МОЗГа в мозг</vt:lpstr>
      <vt:lpstr>Звук</vt:lpstr>
      <vt:lpstr>СЛУХ</vt:lpstr>
      <vt:lpstr>ПЕРЕДАЧА ИЗОБРАЖЕНИЯ В МОЗГ</vt:lpstr>
      <vt:lpstr>ПЕРЕДАЧА ИЗОБРАЖЕНИЯ В МОЗГ</vt:lpstr>
      <vt:lpstr>ПЕРЕДАЧА ИЗОБРАЖЕНИЯ В МОЗГ</vt:lpstr>
      <vt:lpstr>ПЕРЕДАЧА ИЗОБРАЖЕНИЯ В МОЗГ</vt:lpstr>
      <vt:lpstr>Оптогенетика</vt:lpstr>
      <vt:lpstr>BLUE BRAIN</vt:lpstr>
      <vt:lpstr>альтернативы</vt:lpstr>
      <vt:lpstr>Презентация PowerPoint</vt:lpstr>
      <vt:lpstr>Литература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Сергей Марков</dc:creator>
  <cp:lastModifiedBy>Сергей Марков</cp:lastModifiedBy>
  <cp:revision>300</cp:revision>
  <dcterms:created xsi:type="dcterms:W3CDTF">2016-01-28T11:01:10Z</dcterms:created>
  <dcterms:modified xsi:type="dcterms:W3CDTF">2017-04-27T18:00:38Z</dcterms:modified>
</cp:coreProperties>
</file>