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48" r:id="rId3"/>
    <p:sldId id="307" r:id="rId4"/>
    <p:sldId id="326" r:id="rId5"/>
    <p:sldId id="327" r:id="rId6"/>
    <p:sldId id="302" r:id="rId7"/>
    <p:sldId id="301" r:id="rId8"/>
    <p:sldId id="323" r:id="rId9"/>
    <p:sldId id="325" r:id="rId10"/>
    <p:sldId id="324" r:id="rId11"/>
    <p:sldId id="331" r:id="rId12"/>
    <p:sldId id="328" r:id="rId13"/>
    <p:sldId id="330" r:id="rId14"/>
    <p:sldId id="329" r:id="rId15"/>
    <p:sldId id="340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03" r:id="rId24"/>
    <p:sldId id="332" r:id="rId25"/>
    <p:sldId id="341" r:id="rId26"/>
    <p:sldId id="342" r:id="rId27"/>
    <p:sldId id="343" r:id="rId28"/>
    <p:sldId id="345" r:id="rId29"/>
    <p:sldId id="346" r:id="rId30"/>
    <p:sldId id="304" r:id="rId31"/>
    <p:sldId id="347" r:id="rId32"/>
    <p:sldId id="270" r:id="rId33"/>
    <p:sldId id="268" r:id="rId34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Bebas Neue Bold" panose="020B0606020202050201" pitchFamily="34" charset="-52"/>
      <p:bold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Yu Gothic UI Light" panose="020B0300000000000000" pitchFamily="34" charset="-128"/>
      <p:regular r:id="rId4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AE622C-F4C3-416F-9170-36EB3147B1F2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DD83689-268C-4EA0-AC3D-028C71C9DEEF}">
      <dgm:prSet phldrT="[Текст]"/>
      <dgm:spPr/>
      <dgm:t>
        <a:bodyPr/>
        <a:lstStyle/>
        <a:p>
          <a:r>
            <a:rPr lang="ru-RU" b="1" i="0" dirty="0" smtClean="0"/>
            <a:t>Интегрировать-и-сработать (</a:t>
          </a:r>
          <a:r>
            <a:rPr lang="ru-RU" b="1" i="0" dirty="0" err="1" smtClean="0"/>
            <a:t>Лапик</a:t>
          </a:r>
          <a:r>
            <a:rPr lang="ru-RU" b="1" i="0" dirty="0" smtClean="0"/>
            <a:t> (?), 1907</a:t>
          </a:r>
          <a:r>
            <a:rPr lang="en-US" b="1" i="0" dirty="0" smtClean="0"/>
            <a:t>; </a:t>
          </a:r>
          <a:r>
            <a:rPr lang="ru-RU" b="1" i="0" dirty="0" smtClean="0"/>
            <a:t>Хилл, 1936)</a:t>
          </a:r>
          <a:endParaRPr lang="ru-RU" dirty="0"/>
        </a:p>
      </dgm:t>
    </dgm:pt>
    <dgm:pt modelId="{693A820B-617E-4893-8198-C68DD8D87854}" type="parTrans" cxnId="{1DB2DB7D-3ABF-43A1-B556-19EB91988819}">
      <dgm:prSet/>
      <dgm:spPr/>
      <dgm:t>
        <a:bodyPr/>
        <a:lstStyle/>
        <a:p>
          <a:endParaRPr lang="ru-RU"/>
        </a:p>
      </dgm:t>
    </dgm:pt>
    <dgm:pt modelId="{B9F1D215-BD57-4550-A93B-A99ED55FDD01}" type="sibTrans" cxnId="{1DB2DB7D-3ABF-43A1-B556-19EB91988819}">
      <dgm:prSet/>
      <dgm:spPr/>
      <dgm:t>
        <a:bodyPr/>
        <a:lstStyle/>
        <a:p>
          <a:endParaRPr lang="ru-RU"/>
        </a:p>
      </dgm:t>
    </dgm:pt>
    <dgm:pt modelId="{1C8D36B6-56DE-4E47-98CD-45A954D469E9}">
      <dgm:prSet phldrT="[Текст]"/>
      <dgm:spPr/>
      <dgm:t>
        <a:bodyPr/>
        <a:lstStyle/>
        <a:p>
          <a:r>
            <a:rPr lang="ru-RU" dirty="0" smtClean="0"/>
            <a:t>Интегрировать-и-сработать с утечками (Штейн, 1965)</a:t>
          </a:r>
          <a:endParaRPr lang="ru-RU" dirty="0"/>
        </a:p>
      </dgm:t>
    </dgm:pt>
    <dgm:pt modelId="{A4C239E7-2B4B-4579-9B24-101AEA50C94B}" type="parTrans" cxnId="{B6E012D6-A921-4DF1-81CC-63A41A41A0C7}">
      <dgm:prSet/>
      <dgm:spPr/>
      <dgm:t>
        <a:bodyPr/>
        <a:lstStyle/>
        <a:p>
          <a:endParaRPr lang="ru-RU"/>
        </a:p>
      </dgm:t>
    </dgm:pt>
    <dgm:pt modelId="{4A2CF0DC-364B-43F1-8763-3D94938E20A6}" type="sibTrans" cxnId="{B6E012D6-A921-4DF1-81CC-63A41A41A0C7}">
      <dgm:prSet/>
      <dgm:spPr/>
      <dgm:t>
        <a:bodyPr/>
        <a:lstStyle/>
        <a:p>
          <a:endParaRPr lang="ru-RU"/>
        </a:p>
      </dgm:t>
    </dgm:pt>
    <dgm:pt modelId="{F37DADDC-6480-4C0B-8AB5-6329528A9440}">
      <dgm:prSet phldrT="[Текст]"/>
      <dgm:spPr/>
      <dgm:t>
        <a:bodyPr/>
        <a:lstStyle/>
        <a:p>
          <a:r>
            <a:rPr lang="ru-RU" dirty="0" smtClean="0"/>
            <a:t>Модель </a:t>
          </a:r>
          <a:r>
            <a:rPr lang="ru-RU" dirty="0" err="1" smtClean="0"/>
            <a:t>Гальвеса-Лёкербах</a:t>
          </a:r>
          <a:r>
            <a:rPr lang="ru-RU" dirty="0" smtClean="0"/>
            <a:t> (2013)</a:t>
          </a:r>
          <a:endParaRPr lang="ru-RU" dirty="0"/>
        </a:p>
      </dgm:t>
    </dgm:pt>
    <dgm:pt modelId="{EA1C51DA-6283-4068-876D-5950F2E9F10E}" type="parTrans" cxnId="{CF8F0F36-79BD-4DC1-A9FE-156CE68DE69D}">
      <dgm:prSet/>
      <dgm:spPr/>
      <dgm:t>
        <a:bodyPr/>
        <a:lstStyle/>
        <a:p>
          <a:endParaRPr lang="ru-RU"/>
        </a:p>
      </dgm:t>
    </dgm:pt>
    <dgm:pt modelId="{4EE9B220-0C52-4A9B-88E4-ADFF7066DF64}" type="sibTrans" cxnId="{CF8F0F36-79BD-4DC1-A9FE-156CE68DE69D}">
      <dgm:prSet/>
      <dgm:spPr/>
      <dgm:t>
        <a:bodyPr/>
        <a:lstStyle/>
        <a:p>
          <a:endParaRPr lang="ru-RU"/>
        </a:p>
      </dgm:t>
    </dgm:pt>
    <dgm:pt modelId="{D42F6FCF-DB8A-496F-9C32-88FD5C9E99D1}">
      <dgm:prSet phldrT="[Текст]"/>
      <dgm:spPr/>
      <dgm:t>
        <a:bodyPr/>
        <a:lstStyle/>
        <a:p>
          <a:r>
            <a:rPr lang="ru-RU" dirty="0" smtClean="0"/>
            <a:t>Модель  дробного порядка «Интегрировать-и-сработать» с утечками (2014)</a:t>
          </a:r>
          <a:endParaRPr lang="ru-RU" dirty="0"/>
        </a:p>
      </dgm:t>
    </dgm:pt>
    <dgm:pt modelId="{211B3A6E-D438-453D-9CBE-FCE86B365DD4}" type="parTrans" cxnId="{2BD342E1-5163-4A49-86A7-151B7E255F90}">
      <dgm:prSet/>
      <dgm:spPr/>
      <dgm:t>
        <a:bodyPr/>
        <a:lstStyle/>
        <a:p>
          <a:endParaRPr lang="ru-RU"/>
        </a:p>
      </dgm:t>
    </dgm:pt>
    <dgm:pt modelId="{EB5C160D-6084-44D5-A9AC-E9F8836A8875}" type="sibTrans" cxnId="{2BD342E1-5163-4A49-86A7-151B7E255F90}">
      <dgm:prSet/>
      <dgm:spPr/>
      <dgm:t>
        <a:bodyPr/>
        <a:lstStyle/>
        <a:p>
          <a:endParaRPr lang="ru-RU"/>
        </a:p>
      </dgm:t>
    </dgm:pt>
    <dgm:pt modelId="{A293203B-DE7C-4FBB-9491-03D67B5700CB}">
      <dgm:prSet phldrT="[Текст]"/>
      <dgm:spPr/>
      <dgm:t>
        <a:bodyPr/>
        <a:lstStyle/>
        <a:p>
          <a:r>
            <a:rPr lang="ru-RU" dirty="0" smtClean="0"/>
            <a:t>Модель </a:t>
          </a:r>
          <a:r>
            <a:rPr lang="ru-RU" dirty="0" err="1" smtClean="0"/>
            <a:t>Ходжкина</a:t>
          </a:r>
          <a:r>
            <a:rPr lang="ru-RU" dirty="0" smtClean="0"/>
            <a:t>-Хаксли (1952)</a:t>
          </a:r>
          <a:endParaRPr lang="ru-RU" dirty="0"/>
        </a:p>
      </dgm:t>
    </dgm:pt>
    <dgm:pt modelId="{F271D0AB-E1B2-41B0-BB3E-1F317F7DCBAF}" type="parTrans" cxnId="{D648CAAC-C3CF-484E-9B3F-09D616CC9999}">
      <dgm:prSet/>
      <dgm:spPr/>
      <dgm:t>
        <a:bodyPr/>
        <a:lstStyle/>
        <a:p>
          <a:endParaRPr lang="ru-RU"/>
        </a:p>
      </dgm:t>
    </dgm:pt>
    <dgm:pt modelId="{FE2C5445-4E49-401B-AB95-022DCA81CBBC}" type="sibTrans" cxnId="{D648CAAC-C3CF-484E-9B3F-09D616CC9999}">
      <dgm:prSet/>
      <dgm:spPr/>
      <dgm:t>
        <a:bodyPr/>
        <a:lstStyle/>
        <a:p>
          <a:endParaRPr lang="ru-RU"/>
        </a:p>
      </dgm:t>
    </dgm:pt>
    <dgm:pt modelId="{1B84D595-A534-41CC-932A-B73002907C25}">
      <dgm:prSet phldrT="[Текст]"/>
      <dgm:spPr/>
      <dgm:t>
        <a:bodyPr/>
        <a:lstStyle/>
        <a:p>
          <a:r>
            <a:rPr lang="ru-RU" dirty="0" smtClean="0"/>
            <a:t>Модель </a:t>
          </a:r>
          <a:r>
            <a:rPr lang="ru-RU" dirty="0" err="1" smtClean="0"/>
            <a:t>Фитцхью-Нагумо</a:t>
          </a:r>
          <a:r>
            <a:rPr lang="ru-RU" dirty="0" smtClean="0"/>
            <a:t> (1962)</a:t>
          </a:r>
          <a:endParaRPr lang="ru-RU" dirty="0"/>
        </a:p>
      </dgm:t>
    </dgm:pt>
    <dgm:pt modelId="{6FB32086-FED4-4E78-8F02-603B34B360F2}" type="parTrans" cxnId="{4EFD334A-9115-4F0B-B4C1-FC495A99AD23}">
      <dgm:prSet/>
      <dgm:spPr/>
      <dgm:t>
        <a:bodyPr/>
        <a:lstStyle/>
        <a:p>
          <a:endParaRPr lang="ru-RU"/>
        </a:p>
      </dgm:t>
    </dgm:pt>
    <dgm:pt modelId="{09ADD0D4-321D-4F9E-BFDE-1A34C6E92D72}" type="sibTrans" cxnId="{4EFD334A-9115-4F0B-B4C1-FC495A99AD23}">
      <dgm:prSet/>
      <dgm:spPr/>
      <dgm:t>
        <a:bodyPr/>
        <a:lstStyle/>
        <a:p>
          <a:endParaRPr lang="ru-RU"/>
        </a:p>
      </dgm:t>
    </dgm:pt>
    <dgm:pt modelId="{257602E1-D99F-4715-ADFD-F0589C1DE770}">
      <dgm:prSet phldrT="[Текст]"/>
      <dgm:spPr/>
      <dgm:t>
        <a:bodyPr/>
        <a:lstStyle/>
        <a:p>
          <a:r>
            <a:rPr lang="ru-RU" dirty="0" smtClean="0"/>
            <a:t>Модель Морриса-</a:t>
          </a:r>
          <a:r>
            <a:rPr lang="ru-RU" dirty="0" err="1" smtClean="0"/>
            <a:t>Лекара</a:t>
          </a:r>
          <a:r>
            <a:rPr lang="ru-RU" dirty="0" smtClean="0"/>
            <a:t> (1981)</a:t>
          </a:r>
          <a:endParaRPr lang="ru-RU" dirty="0"/>
        </a:p>
      </dgm:t>
    </dgm:pt>
    <dgm:pt modelId="{990DB6D5-F1A7-4787-8D88-2F8487151C87}" type="parTrans" cxnId="{ABD55BC5-B370-4D8C-8E9F-1AA3ACCB6685}">
      <dgm:prSet/>
      <dgm:spPr/>
      <dgm:t>
        <a:bodyPr/>
        <a:lstStyle/>
        <a:p>
          <a:endParaRPr lang="ru-RU"/>
        </a:p>
      </dgm:t>
    </dgm:pt>
    <dgm:pt modelId="{C4E7612D-A50F-41EC-A956-71ED54E334F2}" type="sibTrans" cxnId="{ABD55BC5-B370-4D8C-8E9F-1AA3ACCB6685}">
      <dgm:prSet/>
      <dgm:spPr/>
      <dgm:t>
        <a:bodyPr/>
        <a:lstStyle/>
        <a:p>
          <a:endParaRPr lang="ru-RU"/>
        </a:p>
      </dgm:t>
    </dgm:pt>
    <dgm:pt modelId="{CA7DE65A-3199-4C9A-A3BE-764CD3E571E0}">
      <dgm:prSet phldrT="[Текст]"/>
      <dgm:spPr/>
      <dgm:t>
        <a:bodyPr/>
        <a:lstStyle/>
        <a:p>
          <a:r>
            <a:rPr lang="ru-RU" dirty="0" smtClean="0"/>
            <a:t>Модель </a:t>
          </a:r>
          <a:r>
            <a:rPr lang="ru-RU" dirty="0" err="1" smtClean="0"/>
            <a:t>Хиндмарша-Роуза</a:t>
          </a:r>
          <a:r>
            <a:rPr lang="ru-RU" dirty="0" smtClean="0"/>
            <a:t> (1984)</a:t>
          </a:r>
          <a:endParaRPr lang="ru-RU" dirty="0"/>
        </a:p>
      </dgm:t>
    </dgm:pt>
    <dgm:pt modelId="{B2DEB226-95FE-4B1E-B865-C127A368CC10}" type="parTrans" cxnId="{2D6506D7-7042-442F-8E02-DEB8AF45959B}">
      <dgm:prSet/>
      <dgm:spPr/>
      <dgm:t>
        <a:bodyPr/>
        <a:lstStyle/>
        <a:p>
          <a:endParaRPr lang="ru-RU"/>
        </a:p>
      </dgm:t>
    </dgm:pt>
    <dgm:pt modelId="{5C56ABD6-897F-4582-9784-368F9E3B036A}" type="sibTrans" cxnId="{2D6506D7-7042-442F-8E02-DEB8AF45959B}">
      <dgm:prSet/>
      <dgm:spPr/>
      <dgm:t>
        <a:bodyPr/>
        <a:lstStyle/>
        <a:p>
          <a:endParaRPr lang="ru-RU"/>
        </a:p>
      </dgm:t>
    </dgm:pt>
    <dgm:pt modelId="{6A900AD2-802A-468B-B585-ED9BDF4BDE3B}">
      <dgm:prSet phldrT="[Текст]"/>
      <dgm:spPr/>
      <dgm:t>
        <a:bodyPr/>
        <a:lstStyle/>
        <a:p>
          <a:r>
            <a:rPr lang="ru-RU" dirty="0" smtClean="0"/>
            <a:t>Экспоненциальная модель «Интегрировать-и-сработать» с утечками (2003)</a:t>
          </a:r>
          <a:endParaRPr lang="ru-RU" dirty="0"/>
        </a:p>
      </dgm:t>
    </dgm:pt>
    <dgm:pt modelId="{A1BAB686-3D6D-493E-8FFD-3D82C8F91EF7}" type="parTrans" cxnId="{D447B864-5AF1-4021-80A7-90C91DDF3A9D}">
      <dgm:prSet/>
      <dgm:spPr/>
      <dgm:t>
        <a:bodyPr/>
        <a:lstStyle/>
        <a:p>
          <a:endParaRPr lang="ru-RU"/>
        </a:p>
      </dgm:t>
    </dgm:pt>
    <dgm:pt modelId="{9044C5DD-30D4-4425-BB1F-7F25523CC119}" type="sibTrans" cxnId="{D447B864-5AF1-4021-80A7-90C91DDF3A9D}">
      <dgm:prSet/>
      <dgm:spPr/>
      <dgm:t>
        <a:bodyPr/>
        <a:lstStyle/>
        <a:p>
          <a:endParaRPr lang="ru-RU"/>
        </a:p>
      </dgm:t>
    </dgm:pt>
    <dgm:pt modelId="{B250572F-C9A6-4132-82D3-3BACD099D847}">
      <dgm:prSet phldrT="[Текст]"/>
      <dgm:spPr/>
      <dgm:t>
        <a:bodyPr/>
        <a:lstStyle/>
        <a:p>
          <a:r>
            <a:rPr lang="ru-RU" dirty="0" smtClean="0"/>
            <a:t>Кабельная теория дендритов (модель Ролла) (1959)</a:t>
          </a:r>
          <a:endParaRPr lang="ru-RU" dirty="0"/>
        </a:p>
      </dgm:t>
    </dgm:pt>
    <dgm:pt modelId="{B5AB5B27-E31B-43DB-980A-F306E6C3746D}" type="parTrans" cxnId="{5E0F2BDB-E82F-4216-81D7-C5FC411D4B9D}">
      <dgm:prSet/>
      <dgm:spPr/>
      <dgm:t>
        <a:bodyPr/>
        <a:lstStyle/>
        <a:p>
          <a:endParaRPr lang="ru-RU"/>
        </a:p>
      </dgm:t>
    </dgm:pt>
    <dgm:pt modelId="{22A5E68A-3472-48E4-ADEB-EC6FECF7CE14}" type="sibTrans" cxnId="{5E0F2BDB-E82F-4216-81D7-C5FC411D4B9D}">
      <dgm:prSet/>
      <dgm:spPr/>
      <dgm:t>
        <a:bodyPr/>
        <a:lstStyle/>
        <a:p>
          <a:endParaRPr lang="ru-RU"/>
        </a:p>
      </dgm:t>
    </dgm:pt>
    <dgm:pt modelId="{BAF01DB9-5FE6-4475-B1E5-F1B88217D0B1}">
      <dgm:prSet phldrT="[Текст]"/>
      <dgm:spPr/>
      <dgm:t>
        <a:bodyPr/>
        <a:lstStyle/>
        <a:p>
          <a:r>
            <a:rPr lang="ru-RU" dirty="0" err="1" smtClean="0"/>
            <a:t>Компартментные</a:t>
          </a:r>
          <a:r>
            <a:rPr lang="ru-RU" dirty="0" smtClean="0"/>
            <a:t> модели</a:t>
          </a:r>
          <a:endParaRPr lang="ru-RU" dirty="0"/>
        </a:p>
      </dgm:t>
    </dgm:pt>
    <dgm:pt modelId="{6EE862AD-08B3-4FA2-86AB-2FEE8FDAF146}" type="parTrans" cxnId="{038223ED-82F7-4F15-ABB5-0CDC1AC7BC46}">
      <dgm:prSet/>
      <dgm:spPr/>
      <dgm:t>
        <a:bodyPr/>
        <a:lstStyle/>
        <a:p>
          <a:endParaRPr lang="ru-RU"/>
        </a:p>
      </dgm:t>
    </dgm:pt>
    <dgm:pt modelId="{B8A4A60E-6B40-4A51-AFCB-0ABA3E6FC94B}" type="sibTrans" cxnId="{038223ED-82F7-4F15-ABB5-0CDC1AC7BC46}">
      <dgm:prSet/>
      <dgm:spPr/>
      <dgm:t>
        <a:bodyPr/>
        <a:lstStyle/>
        <a:p>
          <a:endParaRPr lang="ru-RU"/>
        </a:p>
      </dgm:t>
    </dgm:pt>
    <dgm:pt modelId="{672E458D-4A64-443B-8B18-EE8729018944}" type="pres">
      <dgm:prSet presAssocID="{51AE622C-F4C3-416F-9170-36EB3147B1F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44640B-F115-4305-AD20-F7CBD16F40EB}" type="pres">
      <dgm:prSet presAssocID="{FDD83689-268C-4EA0-AC3D-028C71C9DEEF}" presName="root1" presStyleCnt="0"/>
      <dgm:spPr/>
    </dgm:pt>
    <dgm:pt modelId="{1BBEC528-EA55-4C5D-91B5-D756F0189183}" type="pres">
      <dgm:prSet presAssocID="{FDD83689-268C-4EA0-AC3D-028C71C9DEE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C3A88E-B4EB-4981-A80F-BB2AC2DB0939}" type="pres">
      <dgm:prSet presAssocID="{FDD83689-268C-4EA0-AC3D-028C71C9DEEF}" presName="level2hierChild" presStyleCnt="0"/>
      <dgm:spPr/>
    </dgm:pt>
    <dgm:pt modelId="{340ACD13-92AB-4913-9AFB-3E4CB4A6CBE0}" type="pres">
      <dgm:prSet presAssocID="{A4C239E7-2B4B-4579-9B24-101AEA50C94B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2C299C83-0D26-47D2-B69F-19205B1D936B}" type="pres">
      <dgm:prSet presAssocID="{A4C239E7-2B4B-4579-9B24-101AEA50C94B}" presName="connTx" presStyleLbl="parChTrans1D2" presStyleIdx="0" presStyleCnt="3"/>
      <dgm:spPr/>
      <dgm:t>
        <a:bodyPr/>
        <a:lstStyle/>
        <a:p>
          <a:endParaRPr lang="ru-RU"/>
        </a:p>
      </dgm:t>
    </dgm:pt>
    <dgm:pt modelId="{B407EE7E-EC7C-46CD-999D-F8C811345106}" type="pres">
      <dgm:prSet presAssocID="{1C8D36B6-56DE-4E47-98CD-45A954D469E9}" presName="root2" presStyleCnt="0"/>
      <dgm:spPr/>
    </dgm:pt>
    <dgm:pt modelId="{C0C1E62E-3D1E-4953-86FD-750DA7497461}" type="pres">
      <dgm:prSet presAssocID="{1C8D36B6-56DE-4E47-98CD-45A954D469E9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81028C-D4D5-4A9D-AFA8-7AD0FDCEE0C3}" type="pres">
      <dgm:prSet presAssocID="{1C8D36B6-56DE-4E47-98CD-45A954D469E9}" presName="level3hierChild" presStyleCnt="0"/>
      <dgm:spPr/>
    </dgm:pt>
    <dgm:pt modelId="{218C5151-B0C8-4765-9A9A-EA921F4412E7}" type="pres">
      <dgm:prSet presAssocID="{A1BAB686-3D6D-493E-8FFD-3D82C8F91EF7}" presName="conn2-1" presStyleLbl="parChTrans1D3" presStyleIdx="0" presStyleCnt="5"/>
      <dgm:spPr/>
      <dgm:t>
        <a:bodyPr/>
        <a:lstStyle/>
        <a:p>
          <a:endParaRPr lang="ru-RU"/>
        </a:p>
      </dgm:t>
    </dgm:pt>
    <dgm:pt modelId="{A11851C0-826E-47CC-BAD2-BF3A8BDE6E87}" type="pres">
      <dgm:prSet presAssocID="{A1BAB686-3D6D-493E-8FFD-3D82C8F91EF7}" presName="connTx" presStyleLbl="parChTrans1D3" presStyleIdx="0" presStyleCnt="5"/>
      <dgm:spPr/>
      <dgm:t>
        <a:bodyPr/>
        <a:lstStyle/>
        <a:p>
          <a:endParaRPr lang="ru-RU"/>
        </a:p>
      </dgm:t>
    </dgm:pt>
    <dgm:pt modelId="{1FFA5BA4-CE31-43D8-80A9-E8F0751F3E89}" type="pres">
      <dgm:prSet presAssocID="{6A900AD2-802A-468B-B585-ED9BDF4BDE3B}" presName="root2" presStyleCnt="0"/>
      <dgm:spPr/>
    </dgm:pt>
    <dgm:pt modelId="{EED34FA3-F4BC-4DFD-BA03-51AEB43211C1}" type="pres">
      <dgm:prSet presAssocID="{6A900AD2-802A-468B-B585-ED9BDF4BDE3B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51FC9F-A0B1-4C0D-8073-331906592F7A}" type="pres">
      <dgm:prSet presAssocID="{6A900AD2-802A-468B-B585-ED9BDF4BDE3B}" presName="level3hierChild" presStyleCnt="0"/>
      <dgm:spPr/>
    </dgm:pt>
    <dgm:pt modelId="{F0FD4A6C-7314-48EB-A634-7D588E141011}" type="pres">
      <dgm:prSet presAssocID="{EA1C51DA-6283-4068-876D-5950F2E9F10E}" presName="conn2-1" presStyleLbl="parChTrans1D3" presStyleIdx="1" presStyleCnt="5"/>
      <dgm:spPr/>
      <dgm:t>
        <a:bodyPr/>
        <a:lstStyle/>
        <a:p>
          <a:endParaRPr lang="ru-RU"/>
        </a:p>
      </dgm:t>
    </dgm:pt>
    <dgm:pt modelId="{E87D2C50-A010-46E3-BF6E-8C394865395C}" type="pres">
      <dgm:prSet presAssocID="{EA1C51DA-6283-4068-876D-5950F2E9F10E}" presName="connTx" presStyleLbl="parChTrans1D3" presStyleIdx="1" presStyleCnt="5"/>
      <dgm:spPr/>
      <dgm:t>
        <a:bodyPr/>
        <a:lstStyle/>
        <a:p>
          <a:endParaRPr lang="ru-RU"/>
        </a:p>
      </dgm:t>
    </dgm:pt>
    <dgm:pt modelId="{902A6A0F-2AA0-4645-8BB2-9E190176A3A0}" type="pres">
      <dgm:prSet presAssocID="{F37DADDC-6480-4C0B-8AB5-6329528A9440}" presName="root2" presStyleCnt="0"/>
      <dgm:spPr/>
    </dgm:pt>
    <dgm:pt modelId="{36CB3EA2-6586-49AC-A9CC-DC043785346D}" type="pres">
      <dgm:prSet presAssocID="{F37DADDC-6480-4C0B-8AB5-6329528A9440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FED6BE-643E-47D1-BE69-54CEF51FD7FE}" type="pres">
      <dgm:prSet presAssocID="{F37DADDC-6480-4C0B-8AB5-6329528A9440}" presName="level3hierChild" presStyleCnt="0"/>
      <dgm:spPr/>
    </dgm:pt>
    <dgm:pt modelId="{228FFEDC-03E9-4324-9299-0A56BFEAE9F7}" type="pres">
      <dgm:prSet presAssocID="{211B3A6E-D438-453D-9CBE-FCE86B365DD4}" presName="conn2-1" presStyleLbl="parChTrans1D3" presStyleIdx="2" presStyleCnt="5"/>
      <dgm:spPr/>
      <dgm:t>
        <a:bodyPr/>
        <a:lstStyle/>
        <a:p>
          <a:endParaRPr lang="ru-RU"/>
        </a:p>
      </dgm:t>
    </dgm:pt>
    <dgm:pt modelId="{E4CD2ABB-9662-498C-9B06-49C1B22DDF8B}" type="pres">
      <dgm:prSet presAssocID="{211B3A6E-D438-453D-9CBE-FCE86B365DD4}" presName="connTx" presStyleLbl="parChTrans1D3" presStyleIdx="2" presStyleCnt="5"/>
      <dgm:spPr/>
      <dgm:t>
        <a:bodyPr/>
        <a:lstStyle/>
        <a:p>
          <a:endParaRPr lang="ru-RU"/>
        </a:p>
      </dgm:t>
    </dgm:pt>
    <dgm:pt modelId="{C1C3E663-18D0-4F5F-AA5B-E380F322D7EB}" type="pres">
      <dgm:prSet presAssocID="{D42F6FCF-DB8A-496F-9C32-88FD5C9E99D1}" presName="root2" presStyleCnt="0"/>
      <dgm:spPr/>
    </dgm:pt>
    <dgm:pt modelId="{078ED7FE-9338-42C9-A7DC-CF2F2094DF7B}" type="pres">
      <dgm:prSet presAssocID="{D42F6FCF-DB8A-496F-9C32-88FD5C9E99D1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B3885F-ECFC-48A2-A87C-A2B778ACB32B}" type="pres">
      <dgm:prSet presAssocID="{D42F6FCF-DB8A-496F-9C32-88FD5C9E99D1}" presName="level3hierChild" presStyleCnt="0"/>
      <dgm:spPr/>
    </dgm:pt>
    <dgm:pt modelId="{FB37EE38-9DBE-4391-9194-C2C745EEA961}" type="pres">
      <dgm:prSet presAssocID="{F271D0AB-E1B2-41B0-BB3E-1F317F7DCBAF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15258FD6-1F49-41D4-A425-74D558F12191}" type="pres">
      <dgm:prSet presAssocID="{F271D0AB-E1B2-41B0-BB3E-1F317F7DCBAF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79F1A98-D3AB-4456-9BA0-89103C00BF7E}" type="pres">
      <dgm:prSet presAssocID="{A293203B-DE7C-4FBB-9491-03D67B5700CB}" presName="root2" presStyleCnt="0"/>
      <dgm:spPr/>
    </dgm:pt>
    <dgm:pt modelId="{6B157F5F-6AD4-42BC-88DC-E39C9FC0B206}" type="pres">
      <dgm:prSet presAssocID="{A293203B-DE7C-4FBB-9491-03D67B5700CB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A5669F-1F7A-4E0C-B4B5-C68582BAD72D}" type="pres">
      <dgm:prSet presAssocID="{A293203B-DE7C-4FBB-9491-03D67B5700CB}" presName="level3hierChild" presStyleCnt="0"/>
      <dgm:spPr/>
    </dgm:pt>
    <dgm:pt modelId="{27BFF435-1E89-42F3-9E36-0FF637E9F205}" type="pres">
      <dgm:prSet presAssocID="{6FB32086-FED4-4E78-8F02-603B34B360F2}" presName="conn2-1" presStyleLbl="parChTrans1D3" presStyleIdx="3" presStyleCnt="5"/>
      <dgm:spPr/>
      <dgm:t>
        <a:bodyPr/>
        <a:lstStyle/>
        <a:p>
          <a:endParaRPr lang="ru-RU"/>
        </a:p>
      </dgm:t>
    </dgm:pt>
    <dgm:pt modelId="{77801473-4C42-48D3-B32A-9EC34BFEC65C}" type="pres">
      <dgm:prSet presAssocID="{6FB32086-FED4-4E78-8F02-603B34B360F2}" presName="connTx" presStyleLbl="parChTrans1D3" presStyleIdx="3" presStyleCnt="5"/>
      <dgm:spPr/>
      <dgm:t>
        <a:bodyPr/>
        <a:lstStyle/>
        <a:p>
          <a:endParaRPr lang="ru-RU"/>
        </a:p>
      </dgm:t>
    </dgm:pt>
    <dgm:pt modelId="{E89F8B7A-324D-45DE-A625-A2D3E09E302B}" type="pres">
      <dgm:prSet presAssocID="{1B84D595-A534-41CC-932A-B73002907C25}" presName="root2" presStyleCnt="0"/>
      <dgm:spPr/>
    </dgm:pt>
    <dgm:pt modelId="{3C8C1D1A-0531-4D0E-8B75-9B53520732BE}" type="pres">
      <dgm:prSet presAssocID="{1B84D595-A534-41CC-932A-B73002907C25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3861AF-2779-482C-A595-9F3698D6A700}" type="pres">
      <dgm:prSet presAssocID="{1B84D595-A534-41CC-932A-B73002907C25}" presName="level3hierChild" presStyleCnt="0"/>
      <dgm:spPr/>
    </dgm:pt>
    <dgm:pt modelId="{81BCA98B-1F22-4FBA-B0A1-954D2518F330}" type="pres">
      <dgm:prSet presAssocID="{990DB6D5-F1A7-4787-8D88-2F8487151C87}" presName="conn2-1" presStyleLbl="parChTrans1D4" presStyleIdx="0" presStyleCnt="2"/>
      <dgm:spPr/>
      <dgm:t>
        <a:bodyPr/>
        <a:lstStyle/>
        <a:p>
          <a:endParaRPr lang="ru-RU"/>
        </a:p>
      </dgm:t>
    </dgm:pt>
    <dgm:pt modelId="{301565AE-E37D-468C-9419-C4736DD391B5}" type="pres">
      <dgm:prSet presAssocID="{990DB6D5-F1A7-4787-8D88-2F8487151C87}" presName="connTx" presStyleLbl="parChTrans1D4" presStyleIdx="0" presStyleCnt="2"/>
      <dgm:spPr/>
      <dgm:t>
        <a:bodyPr/>
        <a:lstStyle/>
        <a:p>
          <a:endParaRPr lang="ru-RU"/>
        </a:p>
      </dgm:t>
    </dgm:pt>
    <dgm:pt modelId="{EEEEB6C4-20B7-496E-B76F-8D820BFCE7D2}" type="pres">
      <dgm:prSet presAssocID="{257602E1-D99F-4715-ADFD-F0589C1DE770}" presName="root2" presStyleCnt="0"/>
      <dgm:spPr/>
    </dgm:pt>
    <dgm:pt modelId="{68074616-4D99-44C8-9741-261AD0B29DAE}" type="pres">
      <dgm:prSet presAssocID="{257602E1-D99F-4715-ADFD-F0589C1DE770}" presName="LevelTwoTextNode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434E21-8351-4433-8522-BE971B14A823}" type="pres">
      <dgm:prSet presAssocID="{257602E1-D99F-4715-ADFD-F0589C1DE770}" presName="level3hierChild" presStyleCnt="0"/>
      <dgm:spPr/>
    </dgm:pt>
    <dgm:pt modelId="{DCA1214D-1C6E-42D7-8CFF-9A77D4779E60}" type="pres">
      <dgm:prSet presAssocID="{B2DEB226-95FE-4B1E-B865-C127A368CC10}" presName="conn2-1" presStyleLbl="parChTrans1D4" presStyleIdx="1" presStyleCnt="2"/>
      <dgm:spPr/>
      <dgm:t>
        <a:bodyPr/>
        <a:lstStyle/>
        <a:p>
          <a:endParaRPr lang="ru-RU"/>
        </a:p>
      </dgm:t>
    </dgm:pt>
    <dgm:pt modelId="{E534AA71-AF2E-4027-BCDC-AA190CA848B6}" type="pres">
      <dgm:prSet presAssocID="{B2DEB226-95FE-4B1E-B865-C127A368CC10}" presName="connTx" presStyleLbl="parChTrans1D4" presStyleIdx="1" presStyleCnt="2"/>
      <dgm:spPr/>
      <dgm:t>
        <a:bodyPr/>
        <a:lstStyle/>
        <a:p>
          <a:endParaRPr lang="ru-RU"/>
        </a:p>
      </dgm:t>
    </dgm:pt>
    <dgm:pt modelId="{53B3B5E4-A935-40BB-B268-EFC1D68ED216}" type="pres">
      <dgm:prSet presAssocID="{CA7DE65A-3199-4C9A-A3BE-764CD3E571E0}" presName="root2" presStyleCnt="0"/>
      <dgm:spPr/>
    </dgm:pt>
    <dgm:pt modelId="{05AC6030-0058-4237-A5D4-91A3D7C4824E}" type="pres">
      <dgm:prSet presAssocID="{CA7DE65A-3199-4C9A-A3BE-764CD3E571E0}" presName="LevelTwoTextNode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BB3CE3-328B-4EF4-882C-0CD2A6072B20}" type="pres">
      <dgm:prSet presAssocID="{CA7DE65A-3199-4C9A-A3BE-764CD3E571E0}" presName="level3hierChild" presStyleCnt="0"/>
      <dgm:spPr/>
    </dgm:pt>
    <dgm:pt modelId="{7D3BCE08-EF32-4E67-B852-791CB3BF26AE}" type="pres">
      <dgm:prSet presAssocID="{B5AB5B27-E31B-43DB-980A-F306E6C3746D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F6070FA9-5185-46EE-9F44-178E5C6C7EBE}" type="pres">
      <dgm:prSet presAssocID="{B5AB5B27-E31B-43DB-980A-F306E6C3746D}" presName="connTx" presStyleLbl="parChTrans1D2" presStyleIdx="2" presStyleCnt="3"/>
      <dgm:spPr/>
      <dgm:t>
        <a:bodyPr/>
        <a:lstStyle/>
        <a:p>
          <a:endParaRPr lang="ru-RU"/>
        </a:p>
      </dgm:t>
    </dgm:pt>
    <dgm:pt modelId="{09707AB3-8665-4804-81E9-AFAABABCDF8C}" type="pres">
      <dgm:prSet presAssocID="{B250572F-C9A6-4132-82D3-3BACD099D847}" presName="root2" presStyleCnt="0"/>
      <dgm:spPr/>
    </dgm:pt>
    <dgm:pt modelId="{D3ABBED4-2B7E-4DB7-9F09-A426FA000766}" type="pres">
      <dgm:prSet presAssocID="{B250572F-C9A6-4132-82D3-3BACD099D847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8239B8-DFAE-4986-A1B0-74E5E40700AD}" type="pres">
      <dgm:prSet presAssocID="{B250572F-C9A6-4132-82D3-3BACD099D847}" presName="level3hierChild" presStyleCnt="0"/>
      <dgm:spPr/>
    </dgm:pt>
    <dgm:pt modelId="{5C3C616A-ACA4-4340-A7F3-BD789B9EB96C}" type="pres">
      <dgm:prSet presAssocID="{6EE862AD-08B3-4FA2-86AB-2FEE8FDAF146}" presName="conn2-1" presStyleLbl="parChTrans1D3" presStyleIdx="4" presStyleCnt="5"/>
      <dgm:spPr/>
      <dgm:t>
        <a:bodyPr/>
        <a:lstStyle/>
        <a:p>
          <a:endParaRPr lang="ru-RU"/>
        </a:p>
      </dgm:t>
    </dgm:pt>
    <dgm:pt modelId="{947F002F-E51D-41EA-9CE6-5D787F388177}" type="pres">
      <dgm:prSet presAssocID="{6EE862AD-08B3-4FA2-86AB-2FEE8FDAF146}" presName="connTx" presStyleLbl="parChTrans1D3" presStyleIdx="4" presStyleCnt="5"/>
      <dgm:spPr/>
      <dgm:t>
        <a:bodyPr/>
        <a:lstStyle/>
        <a:p>
          <a:endParaRPr lang="ru-RU"/>
        </a:p>
      </dgm:t>
    </dgm:pt>
    <dgm:pt modelId="{B8367F88-B513-4241-BBD4-6C06D4FFBE9D}" type="pres">
      <dgm:prSet presAssocID="{BAF01DB9-5FE6-4475-B1E5-F1B88217D0B1}" presName="root2" presStyleCnt="0"/>
      <dgm:spPr/>
    </dgm:pt>
    <dgm:pt modelId="{9BD0BBC3-AD59-488A-92BA-78DA9B3189F4}" type="pres">
      <dgm:prSet presAssocID="{BAF01DB9-5FE6-4475-B1E5-F1B88217D0B1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C10E7C-BB1C-4A4B-8EC4-9F03C201C9D5}" type="pres">
      <dgm:prSet presAssocID="{BAF01DB9-5FE6-4475-B1E5-F1B88217D0B1}" presName="level3hierChild" presStyleCnt="0"/>
      <dgm:spPr/>
    </dgm:pt>
  </dgm:ptLst>
  <dgm:cxnLst>
    <dgm:cxn modelId="{5E0F2BDB-E82F-4216-81D7-C5FC411D4B9D}" srcId="{FDD83689-268C-4EA0-AC3D-028C71C9DEEF}" destId="{B250572F-C9A6-4132-82D3-3BACD099D847}" srcOrd="2" destOrd="0" parTransId="{B5AB5B27-E31B-43DB-980A-F306E6C3746D}" sibTransId="{22A5E68A-3472-48E4-ADEB-EC6FECF7CE14}"/>
    <dgm:cxn modelId="{54984F4A-AE24-4AFE-945A-4201F99BB3D3}" type="presOf" srcId="{990DB6D5-F1A7-4787-8D88-2F8487151C87}" destId="{81BCA98B-1F22-4FBA-B0A1-954D2518F330}" srcOrd="0" destOrd="0" presId="urn:microsoft.com/office/officeart/2005/8/layout/hierarchy2"/>
    <dgm:cxn modelId="{E41D0F8C-AEF2-4DEC-907F-922F8CA64B0F}" type="presOf" srcId="{1B84D595-A534-41CC-932A-B73002907C25}" destId="{3C8C1D1A-0531-4D0E-8B75-9B53520732BE}" srcOrd="0" destOrd="0" presId="urn:microsoft.com/office/officeart/2005/8/layout/hierarchy2"/>
    <dgm:cxn modelId="{D447B864-5AF1-4021-80A7-90C91DDF3A9D}" srcId="{1C8D36B6-56DE-4E47-98CD-45A954D469E9}" destId="{6A900AD2-802A-468B-B585-ED9BDF4BDE3B}" srcOrd="0" destOrd="0" parTransId="{A1BAB686-3D6D-493E-8FFD-3D82C8F91EF7}" sibTransId="{9044C5DD-30D4-4425-BB1F-7F25523CC119}"/>
    <dgm:cxn modelId="{2D6506D7-7042-442F-8E02-DEB8AF45959B}" srcId="{1B84D595-A534-41CC-932A-B73002907C25}" destId="{CA7DE65A-3199-4C9A-A3BE-764CD3E571E0}" srcOrd="1" destOrd="0" parTransId="{B2DEB226-95FE-4B1E-B865-C127A368CC10}" sibTransId="{5C56ABD6-897F-4582-9784-368F9E3B036A}"/>
    <dgm:cxn modelId="{1DB2DB7D-3ABF-43A1-B556-19EB91988819}" srcId="{51AE622C-F4C3-416F-9170-36EB3147B1F2}" destId="{FDD83689-268C-4EA0-AC3D-028C71C9DEEF}" srcOrd="0" destOrd="0" parTransId="{693A820B-617E-4893-8198-C68DD8D87854}" sibTransId="{B9F1D215-BD57-4550-A93B-A99ED55FDD01}"/>
    <dgm:cxn modelId="{5A459627-C51E-47DF-B17A-133123A43A5C}" type="presOf" srcId="{A1BAB686-3D6D-493E-8FFD-3D82C8F91EF7}" destId="{218C5151-B0C8-4765-9A9A-EA921F4412E7}" srcOrd="0" destOrd="0" presId="urn:microsoft.com/office/officeart/2005/8/layout/hierarchy2"/>
    <dgm:cxn modelId="{4EF3BDA3-6B7A-4299-A205-092A3D4EE5F2}" type="presOf" srcId="{6A900AD2-802A-468B-B585-ED9BDF4BDE3B}" destId="{EED34FA3-F4BC-4DFD-BA03-51AEB43211C1}" srcOrd="0" destOrd="0" presId="urn:microsoft.com/office/officeart/2005/8/layout/hierarchy2"/>
    <dgm:cxn modelId="{B3943D95-C96F-4199-9785-06527292F004}" type="presOf" srcId="{6EE862AD-08B3-4FA2-86AB-2FEE8FDAF146}" destId="{947F002F-E51D-41EA-9CE6-5D787F388177}" srcOrd="1" destOrd="0" presId="urn:microsoft.com/office/officeart/2005/8/layout/hierarchy2"/>
    <dgm:cxn modelId="{3DDAA9CE-5A6B-4324-AB4E-F55296807D1F}" type="presOf" srcId="{F37DADDC-6480-4C0B-8AB5-6329528A9440}" destId="{36CB3EA2-6586-49AC-A9CC-DC043785346D}" srcOrd="0" destOrd="0" presId="urn:microsoft.com/office/officeart/2005/8/layout/hierarchy2"/>
    <dgm:cxn modelId="{1322043F-8054-43E1-B664-749AD6A15777}" type="presOf" srcId="{B250572F-C9A6-4132-82D3-3BACD099D847}" destId="{D3ABBED4-2B7E-4DB7-9F09-A426FA000766}" srcOrd="0" destOrd="0" presId="urn:microsoft.com/office/officeart/2005/8/layout/hierarchy2"/>
    <dgm:cxn modelId="{D648CAAC-C3CF-484E-9B3F-09D616CC9999}" srcId="{FDD83689-268C-4EA0-AC3D-028C71C9DEEF}" destId="{A293203B-DE7C-4FBB-9491-03D67B5700CB}" srcOrd="1" destOrd="0" parTransId="{F271D0AB-E1B2-41B0-BB3E-1F317F7DCBAF}" sibTransId="{FE2C5445-4E49-401B-AB95-022DCA81CBBC}"/>
    <dgm:cxn modelId="{2BD342E1-5163-4A49-86A7-151B7E255F90}" srcId="{1C8D36B6-56DE-4E47-98CD-45A954D469E9}" destId="{D42F6FCF-DB8A-496F-9C32-88FD5C9E99D1}" srcOrd="2" destOrd="0" parTransId="{211B3A6E-D438-453D-9CBE-FCE86B365DD4}" sibTransId="{EB5C160D-6084-44D5-A9AC-E9F8836A8875}"/>
    <dgm:cxn modelId="{3784F4BF-2724-4E61-9F10-8516C8DB507A}" type="presOf" srcId="{990DB6D5-F1A7-4787-8D88-2F8487151C87}" destId="{301565AE-E37D-468C-9419-C4736DD391B5}" srcOrd="1" destOrd="0" presId="urn:microsoft.com/office/officeart/2005/8/layout/hierarchy2"/>
    <dgm:cxn modelId="{4EFD334A-9115-4F0B-B4C1-FC495A99AD23}" srcId="{A293203B-DE7C-4FBB-9491-03D67B5700CB}" destId="{1B84D595-A534-41CC-932A-B73002907C25}" srcOrd="0" destOrd="0" parTransId="{6FB32086-FED4-4E78-8F02-603B34B360F2}" sibTransId="{09ADD0D4-321D-4F9E-BFDE-1A34C6E92D72}"/>
    <dgm:cxn modelId="{426C3BBC-06D9-4599-A74B-43076CD91F3A}" type="presOf" srcId="{F271D0AB-E1B2-41B0-BB3E-1F317F7DCBAF}" destId="{FB37EE38-9DBE-4391-9194-C2C745EEA961}" srcOrd="0" destOrd="0" presId="urn:microsoft.com/office/officeart/2005/8/layout/hierarchy2"/>
    <dgm:cxn modelId="{B6E012D6-A921-4DF1-81CC-63A41A41A0C7}" srcId="{FDD83689-268C-4EA0-AC3D-028C71C9DEEF}" destId="{1C8D36B6-56DE-4E47-98CD-45A954D469E9}" srcOrd="0" destOrd="0" parTransId="{A4C239E7-2B4B-4579-9B24-101AEA50C94B}" sibTransId="{4A2CF0DC-364B-43F1-8763-3D94938E20A6}"/>
    <dgm:cxn modelId="{6654428D-92F8-4F08-B9A1-E4095150F043}" type="presOf" srcId="{51AE622C-F4C3-416F-9170-36EB3147B1F2}" destId="{672E458D-4A64-443B-8B18-EE8729018944}" srcOrd="0" destOrd="0" presId="urn:microsoft.com/office/officeart/2005/8/layout/hierarchy2"/>
    <dgm:cxn modelId="{7D6C5D2C-74F6-4298-901A-FFF9222F38E6}" type="presOf" srcId="{B5AB5B27-E31B-43DB-980A-F306E6C3746D}" destId="{F6070FA9-5185-46EE-9F44-178E5C6C7EBE}" srcOrd="1" destOrd="0" presId="urn:microsoft.com/office/officeart/2005/8/layout/hierarchy2"/>
    <dgm:cxn modelId="{F1865629-07E0-4C14-9ABB-22C1C8CC98BB}" type="presOf" srcId="{1C8D36B6-56DE-4E47-98CD-45A954D469E9}" destId="{C0C1E62E-3D1E-4953-86FD-750DA7497461}" srcOrd="0" destOrd="0" presId="urn:microsoft.com/office/officeart/2005/8/layout/hierarchy2"/>
    <dgm:cxn modelId="{8A81D2D6-FDAF-46E5-AC98-3A15DD68A728}" type="presOf" srcId="{6FB32086-FED4-4E78-8F02-603B34B360F2}" destId="{77801473-4C42-48D3-B32A-9EC34BFEC65C}" srcOrd="1" destOrd="0" presId="urn:microsoft.com/office/officeart/2005/8/layout/hierarchy2"/>
    <dgm:cxn modelId="{8860A776-FB68-4C3F-849F-2988CD7398BE}" type="presOf" srcId="{F271D0AB-E1B2-41B0-BB3E-1F317F7DCBAF}" destId="{15258FD6-1F49-41D4-A425-74D558F12191}" srcOrd="1" destOrd="0" presId="urn:microsoft.com/office/officeart/2005/8/layout/hierarchy2"/>
    <dgm:cxn modelId="{69C9B42D-C34D-4FAF-9CB2-4E70336C95B7}" type="presOf" srcId="{BAF01DB9-5FE6-4475-B1E5-F1B88217D0B1}" destId="{9BD0BBC3-AD59-488A-92BA-78DA9B3189F4}" srcOrd="0" destOrd="0" presId="urn:microsoft.com/office/officeart/2005/8/layout/hierarchy2"/>
    <dgm:cxn modelId="{CF8F0F36-79BD-4DC1-A9FE-156CE68DE69D}" srcId="{1C8D36B6-56DE-4E47-98CD-45A954D469E9}" destId="{F37DADDC-6480-4C0B-8AB5-6329528A9440}" srcOrd="1" destOrd="0" parTransId="{EA1C51DA-6283-4068-876D-5950F2E9F10E}" sibTransId="{4EE9B220-0C52-4A9B-88E4-ADFF7066DF64}"/>
    <dgm:cxn modelId="{7AE0815D-A95E-45E5-898E-7A78D78148C5}" type="presOf" srcId="{6FB32086-FED4-4E78-8F02-603B34B360F2}" destId="{27BFF435-1E89-42F3-9E36-0FF637E9F205}" srcOrd="0" destOrd="0" presId="urn:microsoft.com/office/officeart/2005/8/layout/hierarchy2"/>
    <dgm:cxn modelId="{62217A32-006C-4EB7-A0A8-2E3D8E07A874}" type="presOf" srcId="{EA1C51DA-6283-4068-876D-5950F2E9F10E}" destId="{F0FD4A6C-7314-48EB-A634-7D588E141011}" srcOrd="0" destOrd="0" presId="urn:microsoft.com/office/officeart/2005/8/layout/hierarchy2"/>
    <dgm:cxn modelId="{734B791D-509D-4D50-9D87-AE97EFBF11C0}" type="presOf" srcId="{6EE862AD-08B3-4FA2-86AB-2FEE8FDAF146}" destId="{5C3C616A-ACA4-4340-A7F3-BD789B9EB96C}" srcOrd="0" destOrd="0" presId="urn:microsoft.com/office/officeart/2005/8/layout/hierarchy2"/>
    <dgm:cxn modelId="{038223ED-82F7-4F15-ABB5-0CDC1AC7BC46}" srcId="{B250572F-C9A6-4132-82D3-3BACD099D847}" destId="{BAF01DB9-5FE6-4475-B1E5-F1B88217D0B1}" srcOrd="0" destOrd="0" parTransId="{6EE862AD-08B3-4FA2-86AB-2FEE8FDAF146}" sibTransId="{B8A4A60E-6B40-4A51-AFCB-0ABA3E6FC94B}"/>
    <dgm:cxn modelId="{93C56412-D722-4812-83CC-A07DF77FE187}" type="presOf" srcId="{A4C239E7-2B4B-4579-9B24-101AEA50C94B}" destId="{340ACD13-92AB-4913-9AFB-3E4CB4A6CBE0}" srcOrd="0" destOrd="0" presId="urn:microsoft.com/office/officeart/2005/8/layout/hierarchy2"/>
    <dgm:cxn modelId="{3DC9AE97-9177-4458-B337-EA1687EF84DB}" type="presOf" srcId="{B5AB5B27-E31B-43DB-980A-F306E6C3746D}" destId="{7D3BCE08-EF32-4E67-B852-791CB3BF26AE}" srcOrd="0" destOrd="0" presId="urn:microsoft.com/office/officeart/2005/8/layout/hierarchy2"/>
    <dgm:cxn modelId="{56AB1A7F-CC67-41F3-B915-19507AF70E8E}" type="presOf" srcId="{EA1C51DA-6283-4068-876D-5950F2E9F10E}" destId="{E87D2C50-A010-46E3-BF6E-8C394865395C}" srcOrd="1" destOrd="0" presId="urn:microsoft.com/office/officeart/2005/8/layout/hierarchy2"/>
    <dgm:cxn modelId="{FF182851-69CE-474E-933F-27653ABC185E}" type="presOf" srcId="{211B3A6E-D438-453D-9CBE-FCE86B365DD4}" destId="{E4CD2ABB-9662-498C-9B06-49C1B22DDF8B}" srcOrd="1" destOrd="0" presId="urn:microsoft.com/office/officeart/2005/8/layout/hierarchy2"/>
    <dgm:cxn modelId="{0FF09E18-D87C-4E2F-867F-F8EF0A457632}" type="presOf" srcId="{A1BAB686-3D6D-493E-8FFD-3D82C8F91EF7}" destId="{A11851C0-826E-47CC-BAD2-BF3A8BDE6E87}" srcOrd="1" destOrd="0" presId="urn:microsoft.com/office/officeart/2005/8/layout/hierarchy2"/>
    <dgm:cxn modelId="{ABD55BC5-B370-4D8C-8E9F-1AA3ACCB6685}" srcId="{1B84D595-A534-41CC-932A-B73002907C25}" destId="{257602E1-D99F-4715-ADFD-F0589C1DE770}" srcOrd="0" destOrd="0" parTransId="{990DB6D5-F1A7-4787-8D88-2F8487151C87}" sibTransId="{C4E7612D-A50F-41EC-A956-71ED54E334F2}"/>
    <dgm:cxn modelId="{0C175D4C-E48C-4A26-B025-FBCC049FDBE4}" type="presOf" srcId="{A4C239E7-2B4B-4579-9B24-101AEA50C94B}" destId="{2C299C83-0D26-47D2-B69F-19205B1D936B}" srcOrd="1" destOrd="0" presId="urn:microsoft.com/office/officeart/2005/8/layout/hierarchy2"/>
    <dgm:cxn modelId="{F4353634-884A-4F91-AA7E-9C0B58409088}" type="presOf" srcId="{B2DEB226-95FE-4B1E-B865-C127A368CC10}" destId="{DCA1214D-1C6E-42D7-8CFF-9A77D4779E60}" srcOrd="0" destOrd="0" presId="urn:microsoft.com/office/officeart/2005/8/layout/hierarchy2"/>
    <dgm:cxn modelId="{8165DCE5-D40C-4EE3-B6E3-F6353AF3AD50}" type="presOf" srcId="{D42F6FCF-DB8A-496F-9C32-88FD5C9E99D1}" destId="{078ED7FE-9338-42C9-A7DC-CF2F2094DF7B}" srcOrd="0" destOrd="0" presId="urn:microsoft.com/office/officeart/2005/8/layout/hierarchy2"/>
    <dgm:cxn modelId="{AC1CFD9A-E13E-4D75-99EB-810DC7FAB457}" type="presOf" srcId="{211B3A6E-D438-453D-9CBE-FCE86B365DD4}" destId="{228FFEDC-03E9-4324-9299-0A56BFEAE9F7}" srcOrd="0" destOrd="0" presId="urn:microsoft.com/office/officeart/2005/8/layout/hierarchy2"/>
    <dgm:cxn modelId="{1053E96C-AC49-4BF6-AFAF-175E5B0449DF}" type="presOf" srcId="{CA7DE65A-3199-4C9A-A3BE-764CD3E571E0}" destId="{05AC6030-0058-4237-A5D4-91A3D7C4824E}" srcOrd="0" destOrd="0" presId="urn:microsoft.com/office/officeart/2005/8/layout/hierarchy2"/>
    <dgm:cxn modelId="{97CFB0D1-F6F8-48A4-AFE2-EC8E5E67A1F8}" type="presOf" srcId="{A293203B-DE7C-4FBB-9491-03D67B5700CB}" destId="{6B157F5F-6AD4-42BC-88DC-E39C9FC0B206}" srcOrd="0" destOrd="0" presId="urn:microsoft.com/office/officeart/2005/8/layout/hierarchy2"/>
    <dgm:cxn modelId="{67016221-FC6D-4F2E-91C7-799B2100CCFC}" type="presOf" srcId="{257602E1-D99F-4715-ADFD-F0589C1DE770}" destId="{68074616-4D99-44C8-9741-261AD0B29DAE}" srcOrd="0" destOrd="0" presId="urn:microsoft.com/office/officeart/2005/8/layout/hierarchy2"/>
    <dgm:cxn modelId="{954E7EA5-83B0-4390-910F-7FE42A8FA8A5}" type="presOf" srcId="{B2DEB226-95FE-4B1E-B865-C127A368CC10}" destId="{E534AA71-AF2E-4027-BCDC-AA190CA848B6}" srcOrd="1" destOrd="0" presId="urn:microsoft.com/office/officeart/2005/8/layout/hierarchy2"/>
    <dgm:cxn modelId="{CAE26DAC-F466-4876-9A58-9BB82DEE957A}" type="presOf" srcId="{FDD83689-268C-4EA0-AC3D-028C71C9DEEF}" destId="{1BBEC528-EA55-4C5D-91B5-D756F0189183}" srcOrd="0" destOrd="0" presId="urn:microsoft.com/office/officeart/2005/8/layout/hierarchy2"/>
    <dgm:cxn modelId="{6AF1A509-1F3F-40A9-B8D5-13E5F1CE19D5}" type="presParOf" srcId="{672E458D-4A64-443B-8B18-EE8729018944}" destId="{3144640B-F115-4305-AD20-F7CBD16F40EB}" srcOrd="0" destOrd="0" presId="urn:microsoft.com/office/officeart/2005/8/layout/hierarchy2"/>
    <dgm:cxn modelId="{5FA350AB-627D-4559-85D9-6CEAA0514DB6}" type="presParOf" srcId="{3144640B-F115-4305-AD20-F7CBD16F40EB}" destId="{1BBEC528-EA55-4C5D-91B5-D756F0189183}" srcOrd="0" destOrd="0" presId="urn:microsoft.com/office/officeart/2005/8/layout/hierarchy2"/>
    <dgm:cxn modelId="{2281F9C0-2469-419A-92E4-333A1FFEFBB0}" type="presParOf" srcId="{3144640B-F115-4305-AD20-F7CBD16F40EB}" destId="{37C3A88E-B4EB-4981-A80F-BB2AC2DB0939}" srcOrd="1" destOrd="0" presId="urn:microsoft.com/office/officeart/2005/8/layout/hierarchy2"/>
    <dgm:cxn modelId="{12A227C4-0209-4742-AFB2-36D36EF1E568}" type="presParOf" srcId="{37C3A88E-B4EB-4981-A80F-BB2AC2DB0939}" destId="{340ACD13-92AB-4913-9AFB-3E4CB4A6CBE0}" srcOrd="0" destOrd="0" presId="urn:microsoft.com/office/officeart/2005/8/layout/hierarchy2"/>
    <dgm:cxn modelId="{3877AC71-7E24-4BE5-82EA-31AEE15E6135}" type="presParOf" srcId="{340ACD13-92AB-4913-9AFB-3E4CB4A6CBE0}" destId="{2C299C83-0D26-47D2-B69F-19205B1D936B}" srcOrd="0" destOrd="0" presId="urn:microsoft.com/office/officeart/2005/8/layout/hierarchy2"/>
    <dgm:cxn modelId="{2C5767AE-722C-455A-96A2-0A24883A069C}" type="presParOf" srcId="{37C3A88E-B4EB-4981-A80F-BB2AC2DB0939}" destId="{B407EE7E-EC7C-46CD-999D-F8C811345106}" srcOrd="1" destOrd="0" presId="urn:microsoft.com/office/officeart/2005/8/layout/hierarchy2"/>
    <dgm:cxn modelId="{5615E856-300D-4130-A945-9F5861571DF6}" type="presParOf" srcId="{B407EE7E-EC7C-46CD-999D-F8C811345106}" destId="{C0C1E62E-3D1E-4953-86FD-750DA7497461}" srcOrd="0" destOrd="0" presId="urn:microsoft.com/office/officeart/2005/8/layout/hierarchy2"/>
    <dgm:cxn modelId="{0C625930-5CDB-49A1-AF7D-F8C55DE0AED5}" type="presParOf" srcId="{B407EE7E-EC7C-46CD-999D-F8C811345106}" destId="{B181028C-D4D5-4A9D-AFA8-7AD0FDCEE0C3}" srcOrd="1" destOrd="0" presId="urn:microsoft.com/office/officeart/2005/8/layout/hierarchy2"/>
    <dgm:cxn modelId="{F9806343-0EFE-4406-AA16-3F9F6420907A}" type="presParOf" srcId="{B181028C-D4D5-4A9D-AFA8-7AD0FDCEE0C3}" destId="{218C5151-B0C8-4765-9A9A-EA921F4412E7}" srcOrd="0" destOrd="0" presId="urn:microsoft.com/office/officeart/2005/8/layout/hierarchy2"/>
    <dgm:cxn modelId="{0D39B57E-7325-42AA-AB27-7CE98F79B840}" type="presParOf" srcId="{218C5151-B0C8-4765-9A9A-EA921F4412E7}" destId="{A11851C0-826E-47CC-BAD2-BF3A8BDE6E87}" srcOrd="0" destOrd="0" presId="urn:microsoft.com/office/officeart/2005/8/layout/hierarchy2"/>
    <dgm:cxn modelId="{878A020E-C952-4225-A129-714E4CB450D2}" type="presParOf" srcId="{B181028C-D4D5-4A9D-AFA8-7AD0FDCEE0C3}" destId="{1FFA5BA4-CE31-43D8-80A9-E8F0751F3E89}" srcOrd="1" destOrd="0" presId="urn:microsoft.com/office/officeart/2005/8/layout/hierarchy2"/>
    <dgm:cxn modelId="{A076EAD9-FCE3-4816-98EA-4CB646C98F3D}" type="presParOf" srcId="{1FFA5BA4-CE31-43D8-80A9-E8F0751F3E89}" destId="{EED34FA3-F4BC-4DFD-BA03-51AEB43211C1}" srcOrd="0" destOrd="0" presId="urn:microsoft.com/office/officeart/2005/8/layout/hierarchy2"/>
    <dgm:cxn modelId="{96DDB7B4-C11C-4D4E-8EB2-EC12109D6A28}" type="presParOf" srcId="{1FFA5BA4-CE31-43D8-80A9-E8F0751F3E89}" destId="{5D51FC9F-A0B1-4C0D-8073-331906592F7A}" srcOrd="1" destOrd="0" presId="urn:microsoft.com/office/officeart/2005/8/layout/hierarchy2"/>
    <dgm:cxn modelId="{949B7C84-6DCA-4F52-96AF-0A51725D7641}" type="presParOf" srcId="{B181028C-D4D5-4A9D-AFA8-7AD0FDCEE0C3}" destId="{F0FD4A6C-7314-48EB-A634-7D588E141011}" srcOrd="2" destOrd="0" presId="urn:microsoft.com/office/officeart/2005/8/layout/hierarchy2"/>
    <dgm:cxn modelId="{AA2A5FBC-F154-43A9-9344-C04C1D28D55E}" type="presParOf" srcId="{F0FD4A6C-7314-48EB-A634-7D588E141011}" destId="{E87D2C50-A010-46E3-BF6E-8C394865395C}" srcOrd="0" destOrd="0" presId="urn:microsoft.com/office/officeart/2005/8/layout/hierarchy2"/>
    <dgm:cxn modelId="{0DED4B23-289A-466E-90DC-DEC0D9A74356}" type="presParOf" srcId="{B181028C-D4D5-4A9D-AFA8-7AD0FDCEE0C3}" destId="{902A6A0F-2AA0-4645-8BB2-9E190176A3A0}" srcOrd="3" destOrd="0" presId="urn:microsoft.com/office/officeart/2005/8/layout/hierarchy2"/>
    <dgm:cxn modelId="{F8A5346B-3489-4B28-8458-FEC671014CA8}" type="presParOf" srcId="{902A6A0F-2AA0-4645-8BB2-9E190176A3A0}" destId="{36CB3EA2-6586-49AC-A9CC-DC043785346D}" srcOrd="0" destOrd="0" presId="urn:microsoft.com/office/officeart/2005/8/layout/hierarchy2"/>
    <dgm:cxn modelId="{46ED39C9-DA4E-4A3B-8605-E41C8477D6D8}" type="presParOf" srcId="{902A6A0F-2AA0-4645-8BB2-9E190176A3A0}" destId="{6EFED6BE-643E-47D1-BE69-54CEF51FD7FE}" srcOrd="1" destOrd="0" presId="urn:microsoft.com/office/officeart/2005/8/layout/hierarchy2"/>
    <dgm:cxn modelId="{A8FAD41B-EE3E-427E-A761-9D96F77D1ED0}" type="presParOf" srcId="{B181028C-D4D5-4A9D-AFA8-7AD0FDCEE0C3}" destId="{228FFEDC-03E9-4324-9299-0A56BFEAE9F7}" srcOrd="4" destOrd="0" presId="urn:microsoft.com/office/officeart/2005/8/layout/hierarchy2"/>
    <dgm:cxn modelId="{72644405-F170-4EE7-9E7C-0E43CAE8A82F}" type="presParOf" srcId="{228FFEDC-03E9-4324-9299-0A56BFEAE9F7}" destId="{E4CD2ABB-9662-498C-9B06-49C1B22DDF8B}" srcOrd="0" destOrd="0" presId="urn:microsoft.com/office/officeart/2005/8/layout/hierarchy2"/>
    <dgm:cxn modelId="{B5D1ED99-35C4-4328-AC66-E052A0B79B5B}" type="presParOf" srcId="{B181028C-D4D5-4A9D-AFA8-7AD0FDCEE0C3}" destId="{C1C3E663-18D0-4F5F-AA5B-E380F322D7EB}" srcOrd="5" destOrd="0" presId="urn:microsoft.com/office/officeart/2005/8/layout/hierarchy2"/>
    <dgm:cxn modelId="{70819A40-81C6-4B37-AF92-222B03E70AA8}" type="presParOf" srcId="{C1C3E663-18D0-4F5F-AA5B-E380F322D7EB}" destId="{078ED7FE-9338-42C9-A7DC-CF2F2094DF7B}" srcOrd="0" destOrd="0" presId="urn:microsoft.com/office/officeart/2005/8/layout/hierarchy2"/>
    <dgm:cxn modelId="{8C93832F-F7CA-44D6-8BD4-C712AAE185DD}" type="presParOf" srcId="{C1C3E663-18D0-4F5F-AA5B-E380F322D7EB}" destId="{64B3885F-ECFC-48A2-A87C-A2B778ACB32B}" srcOrd="1" destOrd="0" presId="urn:microsoft.com/office/officeart/2005/8/layout/hierarchy2"/>
    <dgm:cxn modelId="{A8EBEDF0-8018-42E8-B221-6663CD10155F}" type="presParOf" srcId="{37C3A88E-B4EB-4981-A80F-BB2AC2DB0939}" destId="{FB37EE38-9DBE-4391-9194-C2C745EEA961}" srcOrd="2" destOrd="0" presId="urn:microsoft.com/office/officeart/2005/8/layout/hierarchy2"/>
    <dgm:cxn modelId="{6CC33F49-7C21-4732-A20D-8609685D831E}" type="presParOf" srcId="{FB37EE38-9DBE-4391-9194-C2C745EEA961}" destId="{15258FD6-1F49-41D4-A425-74D558F12191}" srcOrd="0" destOrd="0" presId="urn:microsoft.com/office/officeart/2005/8/layout/hierarchy2"/>
    <dgm:cxn modelId="{AF9547DF-EC15-4DA0-98B9-551A96432FCC}" type="presParOf" srcId="{37C3A88E-B4EB-4981-A80F-BB2AC2DB0939}" destId="{C79F1A98-D3AB-4456-9BA0-89103C00BF7E}" srcOrd="3" destOrd="0" presId="urn:microsoft.com/office/officeart/2005/8/layout/hierarchy2"/>
    <dgm:cxn modelId="{8C7236D6-ED30-41C3-9718-8A6F7D0CDF84}" type="presParOf" srcId="{C79F1A98-D3AB-4456-9BA0-89103C00BF7E}" destId="{6B157F5F-6AD4-42BC-88DC-E39C9FC0B206}" srcOrd="0" destOrd="0" presId="urn:microsoft.com/office/officeart/2005/8/layout/hierarchy2"/>
    <dgm:cxn modelId="{2F3933A9-62B2-4444-81C0-F85C73C1DF3C}" type="presParOf" srcId="{C79F1A98-D3AB-4456-9BA0-89103C00BF7E}" destId="{CCA5669F-1F7A-4E0C-B4B5-C68582BAD72D}" srcOrd="1" destOrd="0" presId="urn:microsoft.com/office/officeart/2005/8/layout/hierarchy2"/>
    <dgm:cxn modelId="{17435682-D4FA-47E6-B4C7-2A6997495672}" type="presParOf" srcId="{CCA5669F-1F7A-4E0C-B4B5-C68582BAD72D}" destId="{27BFF435-1E89-42F3-9E36-0FF637E9F205}" srcOrd="0" destOrd="0" presId="urn:microsoft.com/office/officeart/2005/8/layout/hierarchy2"/>
    <dgm:cxn modelId="{6DF5CCFD-9C29-441C-B345-071062793BEE}" type="presParOf" srcId="{27BFF435-1E89-42F3-9E36-0FF637E9F205}" destId="{77801473-4C42-48D3-B32A-9EC34BFEC65C}" srcOrd="0" destOrd="0" presId="urn:microsoft.com/office/officeart/2005/8/layout/hierarchy2"/>
    <dgm:cxn modelId="{2D6F7AED-FC0F-4956-B7C1-FDE0C3E8FEC2}" type="presParOf" srcId="{CCA5669F-1F7A-4E0C-B4B5-C68582BAD72D}" destId="{E89F8B7A-324D-45DE-A625-A2D3E09E302B}" srcOrd="1" destOrd="0" presId="urn:microsoft.com/office/officeart/2005/8/layout/hierarchy2"/>
    <dgm:cxn modelId="{8E3E1C8D-FFC1-4570-A92C-23B08E4D38B1}" type="presParOf" srcId="{E89F8B7A-324D-45DE-A625-A2D3E09E302B}" destId="{3C8C1D1A-0531-4D0E-8B75-9B53520732BE}" srcOrd="0" destOrd="0" presId="urn:microsoft.com/office/officeart/2005/8/layout/hierarchy2"/>
    <dgm:cxn modelId="{1AE61D73-B4D1-411D-9564-543F3ECCFDE7}" type="presParOf" srcId="{E89F8B7A-324D-45DE-A625-A2D3E09E302B}" destId="{833861AF-2779-482C-A595-9F3698D6A700}" srcOrd="1" destOrd="0" presId="urn:microsoft.com/office/officeart/2005/8/layout/hierarchy2"/>
    <dgm:cxn modelId="{378B8796-B90E-434B-914F-7AA14AFBE8CD}" type="presParOf" srcId="{833861AF-2779-482C-A595-9F3698D6A700}" destId="{81BCA98B-1F22-4FBA-B0A1-954D2518F330}" srcOrd="0" destOrd="0" presId="urn:microsoft.com/office/officeart/2005/8/layout/hierarchy2"/>
    <dgm:cxn modelId="{8AD44BC8-92B5-4A57-8E37-70DE67CF25AC}" type="presParOf" srcId="{81BCA98B-1F22-4FBA-B0A1-954D2518F330}" destId="{301565AE-E37D-468C-9419-C4736DD391B5}" srcOrd="0" destOrd="0" presId="urn:microsoft.com/office/officeart/2005/8/layout/hierarchy2"/>
    <dgm:cxn modelId="{CA9FF742-E10D-4F47-8277-40DB99218A6E}" type="presParOf" srcId="{833861AF-2779-482C-A595-9F3698D6A700}" destId="{EEEEB6C4-20B7-496E-B76F-8D820BFCE7D2}" srcOrd="1" destOrd="0" presId="urn:microsoft.com/office/officeart/2005/8/layout/hierarchy2"/>
    <dgm:cxn modelId="{6565790D-883C-4E43-B62B-0227172367F6}" type="presParOf" srcId="{EEEEB6C4-20B7-496E-B76F-8D820BFCE7D2}" destId="{68074616-4D99-44C8-9741-261AD0B29DAE}" srcOrd="0" destOrd="0" presId="urn:microsoft.com/office/officeart/2005/8/layout/hierarchy2"/>
    <dgm:cxn modelId="{7959EEB9-452A-4CE1-A1D7-CB4A497207A4}" type="presParOf" srcId="{EEEEB6C4-20B7-496E-B76F-8D820BFCE7D2}" destId="{5F434E21-8351-4433-8522-BE971B14A823}" srcOrd="1" destOrd="0" presId="urn:microsoft.com/office/officeart/2005/8/layout/hierarchy2"/>
    <dgm:cxn modelId="{8B06818A-C9AF-4897-9550-0D11D01F1480}" type="presParOf" srcId="{833861AF-2779-482C-A595-9F3698D6A700}" destId="{DCA1214D-1C6E-42D7-8CFF-9A77D4779E60}" srcOrd="2" destOrd="0" presId="urn:microsoft.com/office/officeart/2005/8/layout/hierarchy2"/>
    <dgm:cxn modelId="{2C16E4E2-BE5B-46DB-8046-EB1ECF4CBBCC}" type="presParOf" srcId="{DCA1214D-1C6E-42D7-8CFF-9A77D4779E60}" destId="{E534AA71-AF2E-4027-BCDC-AA190CA848B6}" srcOrd="0" destOrd="0" presId="urn:microsoft.com/office/officeart/2005/8/layout/hierarchy2"/>
    <dgm:cxn modelId="{74C2CAD3-5894-45E0-A391-32346BFFD71D}" type="presParOf" srcId="{833861AF-2779-482C-A595-9F3698D6A700}" destId="{53B3B5E4-A935-40BB-B268-EFC1D68ED216}" srcOrd="3" destOrd="0" presId="urn:microsoft.com/office/officeart/2005/8/layout/hierarchy2"/>
    <dgm:cxn modelId="{7B1ECF5D-C489-4CBA-985B-808B50BA569B}" type="presParOf" srcId="{53B3B5E4-A935-40BB-B268-EFC1D68ED216}" destId="{05AC6030-0058-4237-A5D4-91A3D7C4824E}" srcOrd="0" destOrd="0" presId="urn:microsoft.com/office/officeart/2005/8/layout/hierarchy2"/>
    <dgm:cxn modelId="{EB53E7E2-DC1A-4A86-BA2E-1F4FED56468F}" type="presParOf" srcId="{53B3B5E4-A935-40BB-B268-EFC1D68ED216}" destId="{D6BB3CE3-328B-4EF4-882C-0CD2A6072B20}" srcOrd="1" destOrd="0" presId="urn:microsoft.com/office/officeart/2005/8/layout/hierarchy2"/>
    <dgm:cxn modelId="{3E67B58A-C3BE-4694-B341-678AD14EBEE1}" type="presParOf" srcId="{37C3A88E-B4EB-4981-A80F-BB2AC2DB0939}" destId="{7D3BCE08-EF32-4E67-B852-791CB3BF26AE}" srcOrd="4" destOrd="0" presId="urn:microsoft.com/office/officeart/2005/8/layout/hierarchy2"/>
    <dgm:cxn modelId="{EE9E0483-5554-45C0-A4D9-23B52D229CA7}" type="presParOf" srcId="{7D3BCE08-EF32-4E67-B852-791CB3BF26AE}" destId="{F6070FA9-5185-46EE-9F44-178E5C6C7EBE}" srcOrd="0" destOrd="0" presId="urn:microsoft.com/office/officeart/2005/8/layout/hierarchy2"/>
    <dgm:cxn modelId="{48E77F8B-0857-46D4-944A-BA1719436D16}" type="presParOf" srcId="{37C3A88E-B4EB-4981-A80F-BB2AC2DB0939}" destId="{09707AB3-8665-4804-81E9-AFAABABCDF8C}" srcOrd="5" destOrd="0" presId="urn:microsoft.com/office/officeart/2005/8/layout/hierarchy2"/>
    <dgm:cxn modelId="{158A4B09-C773-4E6E-92E4-ED397C64731A}" type="presParOf" srcId="{09707AB3-8665-4804-81E9-AFAABABCDF8C}" destId="{D3ABBED4-2B7E-4DB7-9F09-A426FA000766}" srcOrd="0" destOrd="0" presId="urn:microsoft.com/office/officeart/2005/8/layout/hierarchy2"/>
    <dgm:cxn modelId="{F10BA432-F48A-4E5F-8DDA-620A7460EFB9}" type="presParOf" srcId="{09707AB3-8665-4804-81E9-AFAABABCDF8C}" destId="{1A8239B8-DFAE-4986-A1B0-74E5E40700AD}" srcOrd="1" destOrd="0" presId="urn:microsoft.com/office/officeart/2005/8/layout/hierarchy2"/>
    <dgm:cxn modelId="{AC2E0509-953C-44C0-84E7-854762A0F8D4}" type="presParOf" srcId="{1A8239B8-DFAE-4986-A1B0-74E5E40700AD}" destId="{5C3C616A-ACA4-4340-A7F3-BD789B9EB96C}" srcOrd="0" destOrd="0" presId="urn:microsoft.com/office/officeart/2005/8/layout/hierarchy2"/>
    <dgm:cxn modelId="{5A759C9B-2C2F-4296-ACAB-F266074BF8C0}" type="presParOf" srcId="{5C3C616A-ACA4-4340-A7F3-BD789B9EB96C}" destId="{947F002F-E51D-41EA-9CE6-5D787F388177}" srcOrd="0" destOrd="0" presId="urn:microsoft.com/office/officeart/2005/8/layout/hierarchy2"/>
    <dgm:cxn modelId="{E9FB1FAD-B979-49F5-95B9-1EE90158D447}" type="presParOf" srcId="{1A8239B8-DFAE-4986-A1B0-74E5E40700AD}" destId="{B8367F88-B513-4241-BBD4-6C06D4FFBE9D}" srcOrd="1" destOrd="0" presId="urn:microsoft.com/office/officeart/2005/8/layout/hierarchy2"/>
    <dgm:cxn modelId="{77E3455D-3E1D-46E3-96E2-54EE4104EF0E}" type="presParOf" srcId="{B8367F88-B513-4241-BBD4-6C06D4FFBE9D}" destId="{9BD0BBC3-AD59-488A-92BA-78DA9B3189F4}" srcOrd="0" destOrd="0" presId="urn:microsoft.com/office/officeart/2005/8/layout/hierarchy2"/>
    <dgm:cxn modelId="{630EF999-085F-40C6-B80B-921FD0E2CA42}" type="presParOf" srcId="{B8367F88-B513-4241-BBD4-6C06D4FFBE9D}" destId="{11C10E7C-BB1C-4A4B-8EC4-9F03C201C9D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35F3FA-CCF3-4FA9-A924-647549D4E3CD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EDB00D-DE27-4033-8154-516EFBB20445}">
      <dgm:prSet phldrT="[Текст]"/>
      <dgm:spPr/>
      <dgm:t>
        <a:bodyPr/>
        <a:lstStyle/>
        <a:p>
          <a:r>
            <a:rPr lang="ru-RU" dirty="0" smtClean="0"/>
            <a:t>Наиболее популярные </a:t>
          </a:r>
          <a:r>
            <a:rPr lang="ru-RU" dirty="0" err="1" smtClean="0"/>
            <a:t>нейросетевые</a:t>
          </a:r>
          <a:r>
            <a:rPr lang="ru-RU" dirty="0" smtClean="0"/>
            <a:t> </a:t>
          </a:r>
          <a:r>
            <a:rPr lang="ru-RU" dirty="0" err="1" smtClean="0"/>
            <a:t>фреймворки</a:t>
          </a:r>
          <a:endParaRPr lang="ru-RU" dirty="0"/>
        </a:p>
      </dgm:t>
    </dgm:pt>
    <dgm:pt modelId="{1B064F5A-F1BA-4D4B-8ADB-D2077E1E0D79}" type="parTrans" cxnId="{19377CCF-77CE-449B-8E2C-CD470F573903}">
      <dgm:prSet/>
      <dgm:spPr/>
      <dgm:t>
        <a:bodyPr/>
        <a:lstStyle/>
        <a:p>
          <a:endParaRPr lang="ru-RU"/>
        </a:p>
      </dgm:t>
    </dgm:pt>
    <dgm:pt modelId="{3CB63637-5601-490B-9008-2817AFF368EF}" type="sibTrans" cxnId="{19377CCF-77CE-449B-8E2C-CD470F573903}">
      <dgm:prSet/>
      <dgm:spPr/>
      <dgm:t>
        <a:bodyPr/>
        <a:lstStyle/>
        <a:p>
          <a:endParaRPr lang="ru-RU"/>
        </a:p>
      </dgm:t>
    </dgm:pt>
    <dgm:pt modelId="{5E0615F0-760C-478D-996D-00569043FABD}">
      <dgm:prSet phldrT="[Текст]"/>
      <dgm:spPr>
        <a:solidFill>
          <a:srgbClr val="92D050"/>
        </a:solidFill>
      </dgm:spPr>
      <dgm:t>
        <a:bodyPr/>
        <a:lstStyle/>
        <a:p>
          <a:r>
            <a:rPr lang="en-US" dirty="0" err="1" smtClean="0"/>
            <a:t>TensorFlow</a:t>
          </a:r>
          <a:endParaRPr lang="ru-RU" dirty="0"/>
        </a:p>
      </dgm:t>
    </dgm:pt>
    <dgm:pt modelId="{97941F1E-6D49-49A2-9130-192E46ED4366}" type="parTrans" cxnId="{3AB6BCD9-6A59-4A51-ADDC-D7E01893EB33}">
      <dgm:prSet/>
      <dgm:spPr/>
      <dgm:t>
        <a:bodyPr/>
        <a:lstStyle/>
        <a:p>
          <a:endParaRPr lang="ru-RU"/>
        </a:p>
      </dgm:t>
    </dgm:pt>
    <dgm:pt modelId="{538D4FF5-D869-4107-88E9-92460D060CFA}" type="sibTrans" cxnId="{3AB6BCD9-6A59-4A51-ADDC-D7E01893EB33}">
      <dgm:prSet/>
      <dgm:spPr/>
      <dgm:t>
        <a:bodyPr/>
        <a:lstStyle/>
        <a:p>
          <a:endParaRPr lang="ru-RU"/>
        </a:p>
      </dgm:t>
    </dgm:pt>
    <dgm:pt modelId="{8951F3A9-0295-4116-AC94-ECEDC15EDFA3}">
      <dgm:prSet phldrT="[Текст]"/>
      <dgm:spPr>
        <a:solidFill>
          <a:srgbClr val="92D050"/>
        </a:solidFill>
      </dgm:spPr>
      <dgm:t>
        <a:bodyPr/>
        <a:lstStyle/>
        <a:p>
          <a:r>
            <a:rPr lang="en-US" dirty="0" smtClean="0"/>
            <a:t>CNTK</a:t>
          </a:r>
          <a:endParaRPr lang="ru-RU" dirty="0"/>
        </a:p>
      </dgm:t>
    </dgm:pt>
    <dgm:pt modelId="{8CD2801F-0325-4489-96AB-58DF324F1BFE}" type="parTrans" cxnId="{7020A257-A0FD-459E-904A-8119056D9855}">
      <dgm:prSet/>
      <dgm:spPr/>
      <dgm:t>
        <a:bodyPr/>
        <a:lstStyle/>
        <a:p>
          <a:endParaRPr lang="ru-RU"/>
        </a:p>
      </dgm:t>
    </dgm:pt>
    <dgm:pt modelId="{9747C776-4316-452C-8E16-273BA5165905}" type="sibTrans" cxnId="{7020A257-A0FD-459E-904A-8119056D9855}">
      <dgm:prSet/>
      <dgm:spPr/>
      <dgm:t>
        <a:bodyPr/>
        <a:lstStyle/>
        <a:p>
          <a:endParaRPr lang="ru-RU"/>
        </a:p>
      </dgm:t>
    </dgm:pt>
    <dgm:pt modelId="{46F65086-29D6-46F5-8945-411354F5AC72}">
      <dgm:prSet phldrT="[Текст]"/>
      <dgm:spPr>
        <a:solidFill>
          <a:srgbClr val="92D050"/>
        </a:solidFill>
      </dgm:spPr>
      <dgm:t>
        <a:bodyPr/>
        <a:lstStyle/>
        <a:p>
          <a:r>
            <a:rPr lang="en-US" dirty="0" err="1" smtClean="0"/>
            <a:t>Theano</a:t>
          </a:r>
          <a:endParaRPr lang="ru-RU" dirty="0"/>
        </a:p>
      </dgm:t>
    </dgm:pt>
    <dgm:pt modelId="{3F0ACA79-BAF4-45E3-9D53-1633D0D75856}" type="parTrans" cxnId="{118B3D40-8CFF-4808-828F-B2B44D58B28A}">
      <dgm:prSet/>
      <dgm:spPr/>
      <dgm:t>
        <a:bodyPr/>
        <a:lstStyle/>
        <a:p>
          <a:endParaRPr lang="ru-RU"/>
        </a:p>
      </dgm:t>
    </dgm:pt>
    <dgm:pt modelId="{6F022D9F-C19A-4863-A3CF-1112486D7BE1}" type="sibTrans" cxnId="{118B3D40-8CFF-4808-828F-B2B44D58B28A}">
      <dgm:prSet/>
      <dgm:spPr/>
      <dgm:t>
        <a:bodyPr/>
        <a:lstStyle/>
        <a:p>
          <a:endParaRPr lang="ru-RU"/>
        </a:p>
      </dgm:t>
    </dgm:pt>
    <dgm:pt modelId="{63578398-C72C-4976-A7EC-CB6E24AA999E}">
      <dgm:prSet phldrT="[Текст]"/>
      <dgm:spPr>
        <a:solidFill>
          <a:srgbClr val="92D050"/>
        </a:solidFill>
      </dgm:spPr>
      <dgm:t>
        <a:bodyPr/>
        <a:lstStyle/>
        <a:p>
          <a:r>
            <a:rPr lang="en-US" dirty="0" err="1" smtClean="0"/>
            <a:t>Caffe</a:t>
          </a:r>
          <a:endParaRPr lang="ru-RU" dirty="0"/>
        </a:p>
      </dgm:t>
    </dgm:pt>
    <dgm:pt modelId="{B9EFDC54-B882-4AEC-B18D-ACC890529466}" type="parTrans" cxnId="{232A324B-C97B-485F-B054-A9C4F7EEDBE0}">
      <dgm:prSet/>
      <dgm:spPr/>
      <dgm:t>
        <a:bodyPr/>
        <a:lstStyle/>
        <a:p>
          <a:endParaRPr lang="ru-RU"/>
        </a:p>
      </dgm:t>
    </dgm:pt>
    <dgm:pt modelId="{9C860824-EF7C-4C97-B8B6-36C95DABB391}" type="sibTrans" cxnId="{232A324B-C97B-485F-B054-A9C4F7EEDBE0}">
      <dgm:prSet/>
      <dgm:spPr/>
      <dgm:t>
        <a:bodyPr/>
        <a:lstStyle/>
        <a:p>
          <a:endParaRPr lang="ru-RU"/>
        </a:p>
      </dgm:t>
    </dgm:pt>
    <dgm:pt modelId="{23D762C3-7D3B-493F-ADFD-99F9F696C6B0}">
      <dgm:prSet phldrT="[Текст]"/>
      <dgm:spPr>
        <a:solidFill>
          <a:srgbClr val="92D050"/>
        </a:solidFill>
      </dgm:spPr>
      <dgm:t>
        <a:bodyPr/>
        <a:lstStyle/>
        <a:p>
          <a:r>
            <a:rPr lang="en-US" dirty="0" smtClean="0"/>
            <a:t>Torch</a:t>
          </a:r>
          <a:endParaRPr lang="ru-RU" dirty="0"/>
        </a:p>
      </dgm:t>
    </dgm:pt>
    <dgm:pt modelId="{B0BE8D0B-EC9D-4BCC-AD42-11E24477DEF9}" type="parTrans" cxnId="{435882F6-36AB-4719-B36E-7F8221140CBF}">
      <dgm:prSet/>
      <dgm:spPr/>
      <dgm:t>
        <a:bodyPr/>
        <a:lstStyle/>
        <a:p>
          <a:endParaRPr lang="ru-RU"/>
        </a:p>
      </dgm:t>
    </dgm:pt>
    <dgm:pt modelId="{250CDDC7-FDBA-4386-AF96-04EF092D6B08}" type="sibTrans" cxnId="{435882F6-36AB-4719-B36E-7F8221140CBF}">
      <dgm:prSet/>
      <dgm:spPr/>
      <dgm:t>
        <a:bodyPr/>
        <a:lstStyle/>
        <a:p>
          <a:endParaRPr lang="ru-RU"/>
        </a:p>
      </dgm:t>
    </dgm:pt>
    <dgm:pt modelId="{687B8DB0-B65C-455B-8807-708DBEF4DA82}">
      <dgm:prSet phldrT="[Текст]"/>
      <dgm:spPr/>
      <dgm:t>
        <a:bodyPr/>
        <a:lstStyle/>
        <a:p>
          <a:r>
            <a:rPr lang="en-US" dirty="0" err="1" smtClean="0"/>
            <a:t>Chainer</a:t>
          </a:r>
          <a:endParaRPr lang="ru-RU" dirty="0"/>
        </a:p>
      </dgm:t>
    </dgm:pt>
    <dgm:pt modelId="{001A1AF0-440A-4ADA-915C-DD3E3727F585}" type="parTrans" cxnId="{400920FB-E98B-496B-AFD2-C52AB7C2FE95}">
      <dgm:prSet/>
      <dgm:spPr/>
      <dgm:t>
        <a:bodyPr/>
        <a:lstStyle/>
        <a:p>
          <a:endParaRPr lang="ru-RU"/>
        </a:p>
      </dgm:t>
    </dgm:pt>
    <dgm:pt modelId="{DC8629FC-5D44-4E13-86FB-3F9876E8038B}" type="sibTrans" cxnId="{400920FB-E98B-496B-AFD2-C52AB7C2FE95}">
      <dgm:prSet/>
      <dgm:spPr/>
      <dgm:t>
        <a:bodyPr/>
        <a:lstStyle/>
        <a:p>
          <a:endParaRPr lang="ru-RU"/>
        </a:p>
      </dgm:t>
    </dgm:pt>
    <dgm:pt modelId="{688B64E8-F876-401A-A4E8-FC6F30CD3608}">
      <dgm:prSet phldrT="[Текст]"/>
      <dgm:spPr/>
      <dgm:t>
        <a:bodyPr/>
        <a:lstStyle/>
        <a:p>
          <a:r>
            <a:rPr lang="en-US" dirty="0" err="1" smtClean="0"/>
            <a:t>Keras</a:t>
          </a:r>
          <a:endParaRPr lang="ru-RU" dirty="0"/>
        </a:p>
      </dgm:t>
    </dgm:pt>
    <dgm:pt modelId="{61686749-AFE1-436A-99F5-2026AFBEBF6E}" type="parTrans" cxnId="{38876EF4-388F-4F1B-BF72-35FEBFB821FA}">
      <dgm:prSet/>
      <dgm:spPr/>
      <dgm:t>
        <a:bodyPr/>
        <a:lstStyle/>
        <a:p>
          <a:endParaRPr lang="ru-RU"/>
        </a:p>
      </dgm:t>
    </dgm:pt>
    <dgm:pt modelId="{D31C7145-6405-4155-BC76-DD8DF58A2E17}" type="sibTrans" cxnId="{38876EF4-388F-4F1B-BF72-35FEBFB821FA}">
      <dgm:prSet/>
      <dgm:spPr/>
      <dgm:t>
        <a:bodyPr/>
        <a:lstStyle/>
        <a:p>
          <a:endParaRPr lang="ru-RU"/>
        </a:p>
      </dgm:t>
    </dgm:pt>
    <dgm:pt modelId="{F8DFECB1-C5DB-4376-A88E-A9A444FADFA9}">
      <dgm:prSet phldrT="[Текст]"/>
      <dgm:spPr/>
      <dgm:t>
        <a:bodyPr/>
        <a:lstStyle/>
        <a:p>
          <a:r>
            <a:rPr lang="en-US" dirty="0" err="1" smtClean="0"/>
            <a:t>TensorLayer</a:t>
          </a:r>
          <a:endParaRPr lang="ru-RU" dirty="0"/>
        </a:p>
      </dgm:t>
    </dgm:pt>
    <dgm:pt modelId="{66C2C991-25BD-4367-AE4E-2D88E9C69888}" type="parTrans" cxnId="{E6756378-1E09-413E-8AC8-578F27DFE37C}">
      <dgm:prSet/>
      <dgm:spPr/>
      <dgm:t>
        <a:bodyPr/>
        <a:lstStyle/>
        <a:p>
          <a:endParaRPr lang="ru-RU"/>
        </a:p>
      </dgm:t>
    </dgm:pt>
    <dgm:pt modelId="{05648F1E-B375-4E8E-8881-D475BEB5F8BE}" type="sibTrans" cxnId="{E6756378-1E09-413E-8AC8-578F27DFE37C}">
      <dgm:prSet/>
      <dgm:spPr/>
      <dgm:t>
        <a:bodyPr/>
        <a:lstStyle/>
        <a:p>
          <a:endParaRPr lang="ru-RU"/>
        </a:p>
      </dgm:t>
    </dgm:pt>
    <dgm:pt modelId="{A51B8DBD-BCC8-412E-8F62-0B44F768D898}">
      <dgm:prSet phldrT="[Текст]"/>
      <dgm:spPr/>
      <dgm:t>
        <a:bodyPr/>
        <a:lstStyle/>
        <a:p>
          <a:r>
            <a:rPr lang="en-US" dirty="0" err="1" smtClean="0"/>
            <a:t>OpenNN</a:t>
          </a:r>
          <a:endParaRPr lang="ru-RU" dirty="0"/>
        </a:p>
      </dgm:t>
    </dgm:pt>
    <dgm:pt modelId="{2FFD9F24-602D-408A-A802-765C472950A5}" type="parTrans" cxnId="{414466E9-D9AD-40A3-8407-AEFBCD968F0A}">
      <dgm:prSet/>
      <dgm:spPr/>
      <dgm:t>
        <a:bodyPr/>
        <a:lstStyle/>
        <a:p>
          <a:endParaRPr lang="ru-RU"/>
        </a:p>
      </dgm:t>
    </dgm:pt>
    <dgm:pt modelId="{AADB80BA-3827-4347-92BD-AE8A26E51A6C}" type="sibTrans" cxnId="{414466E9-D9AD-40A3-8407-AEFBCD968F0A}">
      <dgm:prSet/>
      <dgm:spPr/>
      <dgm:t>
        <a:bodyPr/>
        <a:lstStyle/>
        <a:p>
          <a:endParaRPr lang="ru-RU"/>
        </a:p>
      </dgm:t>
    </dgm:pt>
    <dgm:pt modelId="{27D76420-439C-4C38-AEED-05014BA49788}">
      <dgm:prSet phldrT="[Текст]"/>
      <dgm:spPr/>
      <dgm:t>
        <a:bodyPr/>
        <a:lstStyle/>
        <a:p>
          <a:r>
            <a:rPr lang="en-US" dirty="0" err="1" smtClean="0"/>
            <a:t>DeepLearning</a:t>
          </a:r>
          <a:endParaRPr lang="ru-RU" dirty="0"/>
        </a:p>
      </dgm:t>
    </dgm:pt>
    <dgm:pt modelId="{BE25C939-920E-47BA-8233-68D6CCEB123A}" type="parTrans" cxnId="{87E45AC1-8A72-40AE-BF30-1347C40A0ABC}">
      <dgm:prSet/>
      <dgm:spPr/>
      <dgm:t>
        <a:bodyPr/>
        <a:lstStyle/>
        <a:p>
          <a:endParaRPr lang="ru-RU"/>
        </a:p>
      </dgm:t>
    </dgm:pt>
    <dgm:pt modelId="{C4F85E0B-5CEC-4C5F-AD41-20DD3C36BD2D}" type="sibTrans" cxnId="{87E45AC1-8A72-40AE-BF30-1347C40A0ABC}">
      <dgm:prSet/>
      <dgm:spPr/>
      <dgm:t>
        <a:bodyPr/>
        <a:lstStyle/>
        <a:p>
          <a:endParaRPr lang="ru-RU"/>
        </a:p>
      </dgm:t>
    </dgm:pt>
    <dgm:pt modelId="{4D549D85-7C89-491A-8677-1C7AB7E377D0}" type="pres">
      <dgm:prSet presAssocID="{B835F3FA-CCF3-4FA9-A924-647549D4E3C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119867-2FFF-4976-99FB-A4EB71D405F6}" type="pres">
      <dgm:prSet presAssocID="{96EDB00D-DE27-4033-8154-516EFBB20445}" presName="centerShape" presStyleLbl="node0" presStyleIdx="0" presStyleCnt="1"/>
      <dgm:spPr/>
      <dgm:t>
        <a:bodyPr/>
        <a:lstStyle/>
        <a:p>
          <a:endParaRPr lang="ru-RU"/>
        </a:p>
      </dgm:t>
    </dgm:pt>
    <dgm:pt modelId="{3361D50D-B56D-43C6-AF22-9145E86D26FD}" type="pres">
      <dgm:prSet presAssocID="{97941F1E-6D49-49A2-9130-192E46ED4366}" presName="parTrans" presStyleLbl="sibTrans2D1" presStyleIdx="0" presStyleCnt="10"/>
      <dgm:spPr/>
      <dgm:t>
        <a:bodyPr/>
        <a:lstStyle/>
        <a:p>
          <a:endParaRPr lang="ru-RU"/>
        </a:p>
      </dgm:t>
    </dgm:pt>
    <dgm:pt modelId="{52EC9FA6-4FB8-4B94-AEAF-982B329988B0}" type="pres">
      <dgm:prSet presAssocID="{97941F1E-6D49-49A2-9130-192E46ED4366}" presName="connectorText" presStyleLbl="sibTrans2D1" presStyleIdx="0" presStyleCnt="10"/>
      <dgm:spPr/>
      <dgm:t>
        <a:bodyPr/>
        <a:lstStyle/>
        <a:p>
          <a:endParaRPr lang="ru-RU"/>
        </a:p>
      </dgm:t>
    </dgm:pt>
    <dgm:pt modelId="{E6D06795-D640-4A36-97F9-23AA26C37E89}" type="pres">
      <dgm:prSet presAssocID="{5E0615F0-760C-478D-996D-00569043FABD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AA6529-1DBC-4E68-968B-28EE84E7C5D6}" type="pres">
      <dgm:prSet presAssocID="{8CD2801F-0325-4489-96AB-58DF324F1BFE}" presName="parTrans" presStyleLbl="sibTrans2D1" presStyleIdx="1" presStyleCnt="10"/>
      <dgm:spPr/>
      <dgm:t>
        <a:bodyPr/>
        <a:lstStyle/>
        <a:p>
          <a:endParaRPr lang="ru-RU"/>
        </a:p>
      </dgm:t>
    </dgm:pt>
    <dgm:pt modelId="{D9FEE9D5-9E73-43B4-8859-DAC88ADA9CAC}" type="pres">
      <dgm:prSet presAssocID="{8CD2801F-0325-4489-96AB-58DF324F1BFE}" presName="connectorText" presStyleLbl="sibTrans2D1" presStyleIdx="1" presStyleCnt="10"/>
      <dgm:spPr/>
      <dgm:t>
        <a:bodyPr/>
        <a:lstStyle/>
        <a:p>
          <a:endParaRPr lang="ru-RU"/>
        </a:p>
      </dgm:t>
    </dgm:pt>
    <dgm:pt modelId="{43FC2E84-11DB-4359-BBCB-303A4016C194}" type="pres">
      <dgm:prSet presAssocID="{8951F3A9-0295-4116-AC94-ECEDC15EDFA3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AB5F01-8509-40D3-B105-D1571961D941}" type="pres">
      <dgm:prSet presAssocID="{3F0ACA79-BAF4-45E3-9D53-1633D0D75856}" presName="parTrans" presStyleLbl="sibTrans2D1" presStyleIdx="2" presStyleCnt="10"/>
      <dgm:spPr/>
      <dgm:t>
        <a:bodyPr/>
        <a:lstStyle/>
        <a:p>
          <a:endParaRPr lang="ru-RU"/>
        </a:p>
      </dgm:t>
    </dgm:pt>
    <dgm:pt modelId="{F5224471-870E-4877-BE7F-489C4F5DCF98}" type="pres">
      <dgm:prSet presAssocID="{3F0ACA79-BAF4-45E3-9D53-1633D0D75856}" presName="connectorText" presStyleLbl="sibTrans2D1" presStyleIdx="2" presStyleCnt="10"/>
      <dgm:spPr/>
      <dgm:t>
        <a:bodyPr/>
        <a:lstStyle/>
        <a:p>
          <a:endParaRPr lang="ru-RU"/>
        </a:p>
      </dgm:t>
    </dgm:pt>
    <dgm:pt modelId="{0396AAB6-1B08-46E3-B573-7EBB91B0C812}" type="pres">
      <dgm:prSet presAssocID="{46F65086-29D6-46F5-8945-411354F5AC72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F7449E-257E-45E9-825D-9FFEF5846C30}" type="pres">
      <dgm:prSet presAssocID="{B9EFDC54-B882-4AEC-B18D-ACC890529466}" presName="parTrans" presStyleLbl="sibTrans2D1" presStyleIdx="3" presStyleCnt="10"/>
      <dgm:spPr/>
      <dgm:t>
        <a:bodyPr/>
        <a:lstStyle/>
        <a:p>
          <a:endParaRPr lang="ru-RU"/>
        </a:p>
      </dgm:t>
    </dgm:pt>
    <dgm:pt modelId="{B01BF027-90F8-4552-99B3-BA1497C64C76}" type="pres">
      <dgm:prSet presAssocID="{B9EFDC54-B882-4AEC-B18D-ACC890529466}" presName="connectorText" presStyleLbl="sibTrans2D1" presStyleIdx="3" presStyleCnt="10"/>
      <dgm:spPr/>
      <dgm:t>
        <a:bodyPr/>
        <a:lstStyle/>
        <a:p>
          <a:endParaRPr lang="ru-RU"/>
        </a:p>
      </dgm:t>
    </dgm:pt>
    <dgm:pt modelId="{B9D25B22-F7D6-4737-8060-DCCC576CA23B}" type="pres">
      <dgm:prSet presAssocID="{63578398-C72C-4976-A7EC-CB6E24AA999E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D887D5-48D0-45E7-AD55-4A918C1A5A4F}" type="pres">
      <dgm:prSet presAssocID="{B0BE8D0B-EC9D-4BCC-AD42-11E24477DEF9}" presName="parTrans" presStyleLbl="sibTrans2D1" presStyleIdx="4" presStyleCnt="10"/>
      <dgm:spPr/>
      <dgm:t>
        <a:bodyPr/>
        <a:lstStyle/>
        <a:p>
          <a:endParaRPr lang="ru-RU"/>
        </a:p>
      </dgm:t>
    </dgm:pt>
    <dgm:pt modelId="{B6FFBB38-41DC-410B-912F-E3B96BA338FD}" type="pres">
      <dgm:prSet presAssocID="{B0BE8D0B-EC9D-4BCC-AD42-11E24477DEF9}" presName="connectorText" presStyleLbl="sibTrans2D1" presStyleIdx="4" presStyleCnt="10"/>
      <dgm:spPr/>
      <dgm:t>
        <a:bodyPr/>
        <a:lstStyle/>
        <a:p>
          <a:endParaRPr lang="ru-RU"/>
        </a:p>
      </dgm:t>
    </dgm:pt>
    <dgm:pt modelId="{5D805398-3868-40AE-B439-021D75D8512B}" type="pres">
      <dgm:prSet presAssocID="{23D762C3-7D3B-493F-ADFD-99F9F696C6B0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8F918-29CC-4D93-8BC1-96967CCD3C84}" type="pres">
      <dgm:prSet presAssocID="{001A1AF0-440A-4ADA-915C-DD3E3727F585}" presName="parTrans" presStyleLbl="sibTrans2D1" presStyleIdx="5" presStyleCnt="10"/>
      <dgm:spPr/>
      <dgm:t>
        <a:bodyPr/>
        <a:lstStyle/>
        <a:p>
          <a:endParaRPr lang="ru-RU"/>
        </a:p>
      </dgm:t>
    </dgm:pt>
    <dgm:pt modelId="{8E04A0E7-C7AB-4AEE-85C7-7FE9D56281CA}" type="pres">
      <dgm:prSet presAssocID="{001A1AF0-440A-4ADA-915C-DD3E3727F585}" presName="connectorText" presStyleLbl="sibTrans2D1" presStyleIdx="5" presStyleCnt="10"/>
      <dgm:spPr/>
      <dgm:t>
        <a:bodyPr/>
        <a:lstStyle/>
        <a:p>
          <a:endParaRPr lang="ru-RU"/>
        </a:p>
      </dgm:t>
    </dgm:pt>
    <dgm:pt modelId="{DCFAB786-24C3-43AA-AF6B-C380E1DC5191}" type="pres">
      <dgm:prSet presAssocID="{687B8DB0-B65C-455B-8807-708DBEF4DA82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137ADC-CC0D-43DA-B27A-96DAAF704CD3}" type="pres">
      <dgm:prSet presAssocID="{61686749-AFE1-436A-99F5-2026AFBEBF6E}" presName="parTrans" presStyleLbl="sibTrans2D1" presStyleIdx="6" presStyleCnt="10"/>
      <dgm:spPr/>
      <dgm:t>
        <a:bodyPr/>
        <a:lstStyle/>
        <a:p>
          <a:endParaRPr lang="ru-RU"/>
        </a:p>
      </dgm:t>
    </dgm:pt>
    <dgm:pt modelId="{019A61CD-12CF-405A-83A1-6D1DFE6422BC}" type="pres">
      <dgm:prSet presAssocID="{61686749-AFE1-436A-99F5-2026AFBEBF6E}" presName="connectorText" presStyleLbl="sibTrans2D1" presStyleIdx="6" presStyleCnt="10"/>
      <dgm:spPr/>
      <dgm:t>
        <a:bodyPr/>
        <a:lstStyle/>
        <a:p>
          <a:endParaRPr lang="ru-RU"/>
        </a:p>
      </dgm:t>
    </dgm:pt>
    <dgm:pt modelId="{9EB2C601-22EB-4B11-871F-9C119F1378E3}" type="pres">
      <dgm:prSet presAssocID="{688B64E8-F876-401A-A4E8-FC6F30CD3608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929625-A79C-4196-8DA0-4CACCB649BC5}" type="pres">
      <dgm:prSet presAssocID="{66C2C991-25BD-4367-AE4E-2D88E9C69888}" presName="parTrans" presStyleLbl="sibTrans2D1" presStyleIdx="7" presStyleCnt="10"/>
      <dgm:spPr/>
      <dgm:t>
        <a:bodyPr/>
        <a:lstStyle/>
        <a:p>
          <a:endParaRPr lang="ru-RU"/>
        </a:p>
      </dgm:t>
    </dgm:pt>
    <dgm:pt modelId="{C6CCE2B0-0495-4E67-B368-536C4587BA03}" type="pres">
      <dgm:prSet presAssocID="{66C2C991-25BD-4367-AE4E-2D88E9C69888}" presName="connectorText" presStyleLbl="sibTrans2D1" presStyleIdx="7" presStyleCnt="10"/>
      <dgm:spPr/>
      <dgm:t>
        <a:bodyPr/>
        <a:lstStyle/>
        <a:p>
          <a:endParaRPr lang="ru-RU"/>
        </a:p>
      </dgm:t>
    </dgm:pt>
    <dgm:pt modelId="{1FC7B65E-4AF2-401A-9D4B-41EEF66C3808}" type="pres">
      <dgm:prSet presAssocID="{F8DFECB1-C5DB-4376-A88E-A9A444FADFA9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C04391-7924-4FAC-AF7C-3F2A9E382469}" type="pres">
      <dgm:prSet presAssocID="{2FFD9F24-602D-408A-A802-765C472950A5}" presName="parTrans" presStyleLbl="sibTrans2D1" presStyleIdx="8" presStyleCnt="10"/>
      <dgm:spPr/>
      <dgm:t>
        <a:bodyPr/>
        <a:lstStyle/>
        <a:p>
          <a:endParaRPr lang="ru-RU"/>
        </a:p>
      </dgm:t>
    </dgm:pt>
    <dgm:pt modelId="{231CA3F0-E364-4A3B-A86E-A5B58EFBC072}" type="pres">
      <dgm:prSet presAssocID="{2FFD9F24-602D-408A-A802-765C472950A5}" presName="connectorText" presStyleLbl="sibTrans2D1" presStyleIdx="8" presStyleCnt="10"/>
      <dgm:spPr/>
      <dgm:t>
        <a:bodyPr/>
        <a:lstStyle/>
        <a:p>
          <a:endParaRPr lang="ru-RU"/>
        </a:p>
      </dgm:t>
    </dgm:pt>
    <dgm:pt modelId="{3E894B06-BDBE-412B-AE80-B939798B1CB4}" type="pres">
      <dgm:prSet presAssocID="{A51B8DBD-BCC8-412E-8F62-0B44F768D898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47DE63-F21F-4E6C-B333-136F12ED3CAD}" type="pres">
      <dgm:prSet presAssocID="{BE25C939-920E-47BA-8233-68D6CCEB123A}" presName="parTrans" presStyleLbl="sibTrans2D1" presStyleIdx="9" presStyleCnt="10"/>
      <dgm:spPr/>
      <dgm:t>
        <a:bodyPr/>
        <a:lstStyle/>
        <a:p>
          <a:endParaRPr lang="ru-RU"/>
        </a:p>
      </dgm:t>
    </dgm:pt>
    <dgm:pt modelId="{4059F553-4BFF-4C49-9DAF-0261FE1C29D3}" type="pres">
      <dgm:prSet presAssocID="{BE25C939-920E-47BA-8233-68D6CCEB123A}" presName="connectorText" presStyleLbl="sibTrans2D1" presStyleIdx="9" presStyleCnt="10"/>
      <dgm:spPr/>
      <dgm:t>
        <a:bodyPr/>
        <a:lstStyle/>
        <a:p>
          <a:endParaRPr lang="ru-RU"/>
        </a:p>
      </dgm:t>
    </dgm:pt>
    <dgm:pt modelId="{C2E0172B-601E-4AFE-BE7F-C88954AA4890}" type="pres">
      <dgm:prSet presAssocID="{27D76420-439C-4C38-AEED-05014BA49788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20A257-A0FD-459E-904A-8119056D9855}" srcId="{96EDB00D-DE27-4033-8154-516EFBB20445}" destId="{8951F3A9-0295-4116-AC94-ECEDC15EDFA3}" srcOrd="1" destOrd="0" parTransId="{8CD2801F-0325-4489-96AB-58DF324F1BFE}" sibTransId="{9747C776-4316-452C-8E16-273BA5165905}"/>
    <dgm:cxn modelId="{4EBBDDFC-5337-4325-894F-BEFCA72209FD}" type="presOf" srcId="{3F0ACA79-BAF4-45E3-9D53-1633D0D75856}" destId="{DBAB5F01-8509-40D3-B105-D1571961D941}" srcOrd="0" destOrd="0" presId="urn:microsoft.com/office/officeart/2005/8/layout/radial5"/>
    <dgm:cxn modelId="{CAC6AA6F-6390-4F6B-9897-E60C800E2487}" type="presOf" srcId="{BE25C939-920E-47BA-8233-68D6CCEB123A}" destId="{4059F553-4BFF-4C49-9DAF-0261FE1C29D3}" srcOrd="1" destOrd="0" presId="urn:microsoft.com/office/officeart/2005/8/layout/radial5"/>
    <dgm:cxn modelId="{54938D51-24AF-4A50-977E-751494865062}" type="presOf" srcId="{B835F3FA-CCF3-4FA9-A924-647549D4E3CD}" destId="{4D549D85-7C89-491A-8677-1C7AB7E377D0}" srcOrd="0" destOrd="0" presId="urn:microsoft.com/office/officeart/2005/8/layout/radial5"/>
    <dgm:cxn modelId="{118B3D40-8CFF-4808-828F-B2B44D58B28A}" srcId="{96EDB00D-DE27-4033-8154-516EFBB20445}" destId="{46F65086-29D6-46F5-8945-411354F5AC72}" srcOrd="2" destOrd="0" parTransId="{3F0ACA79-BAF4-45E3-9D53-1633D0D75856}" sibTransId="{6F022D9F-C19A-4863-A3CF-1112486D7BE1}"/>
    <dgm:cxn modelId="{38876EF4-388F-4F1B-BF72-35FEBFB821FA}" srcId="{96EDB00D-DE27-4033-8154-516EFBB20445}" destId="{688B64E8-F876-401A-A4E8-FC6F30CD3608}" srcOrd="6" destOrd="0" parTransId="{61686749-AFE1-436A-99F5-2026AFBEBF6E}" sibTransId="{D31C7145-6405-4155-BC76-DD8DF58A2E17}"/>
    <dgm:cxn modelId="{42C33C45-5DE8-423B-989E-83D69A16FBFC}" type="presOf" srcId="{688B64E8-F876-401A-A4E8-FC6F30CD3608}" destId="{9EB2C601-22EB-4B11-871F-9C119F1378E3}" srcOrd="0" destOrd="0" presId="urn:microsoft.com/office/officeart/2005/8/layout/radial5"/>
    <dgm:cxn modelId="{63988EC0-BF10-417A-A4D0-76B776192514}" type="presOf" srcId="{BE25C939-920E-47BA-8233-68D6CCEB123A}" destId="{5047DE63-F21F-4E6C-B333-136F12ED3CAD}" srcOrd="0" destOrd="0" presId="urn:microsoft.com/office/officeart/2005/8/layout/radial5"/>
    <dgm:cxn modelId="{D1721ED5-376A-49B5-BB43-A51C5F0306DC}" type="presOf" srcId="{687B8DB0-B65C-455B-8807-708DBEF4DA82}" destId="{DCFAB786-24C3-43AA-AF6B-C380E1DC5191}" srcOrd="0" destOrd="0" presId="urn:microsoft.com/office/officeart/2005/8/layout/radial5"/>
    <dgm:cxn modelId="{DDEEFBDB-6BEA-495A-9B1B-A105DADC55D1}" type="presOf" srcId="{B0BE8D0B-EC9D-4BCC-AD42-11E24477DEF9}" destId="{B6FFBB38-41DC-410B-912F-E3B96BA338FD}" srcOrd="1" destOrd="0" presId="urn:microsoft.com/office/officeart/2005/8/layout/radial5"/>
    <dgm:cxn modelId="{3AB6BCD9-6A59-4A51-ADDC-D7E01893EB33}" srcId="{96EDB00D-DE27-4033-8154-516EFBB20445}" destId="{5E0615F0-760C-478D-996D-00569043FABD}" srcOrd="0" destOrd="0" parTransId="{97941F1E-6D49-49A2-9130-192E46ED4366}" sibTransId="{538D4FF5-D869-4107-88E9-92460D060CFA}"/>
    <dgm:cxn modelId="{232A324B-C97B-485F-B054-A9C4F7EEDBE0}" srcId="{96EDB00D-DE27-4033-8154-516EFBB20445}" destId="{63578398-C72C-4976-A7EC-CB6E24AA999E}" srcOrd="3" destOrd="0" parTransId="{B9EFDC54-B882-4AEC-B18D-ACC890529466}" sibTransId="{9C860824-EF7C-4C97-B8B6-36C95DABB391}"/>
    <dgm:cxn modelId="{AD937DA0-824E-4C07-BD88-70B34257B401}" type="presOf" srcId="{001A1AF0-440A-4ADA-915C-DD3E3727F585}" destId="{8E04A0E7-C7AB-4AEE-85C7-7FE9D56281CA}" srcOrd="1" destOrd="0" presId="urn:microsoft.com/office/officeart/2005/8/layout/radial5"/>
    <dgm:cxn modelId="{02BA7C87-B3D4-4737-86E4-01C004A4737B}" type="presOf" srcId="{63578398-C72C-4976-A7EC-CB6E24AA999E}" destId="{B9D25B22-F7D6-4737-8060-DCCC576CA23B}" srcOrd="0" destOrd="0" presId="urn:microsoft.com/office/officeart/2005/8/layout/radial5"/>
    <dgm:cxn modelId="{4825DB4D-237C-4DCD-94BA-04AC4E72BC26}" type="presOf" srcId="{3F0ACA79-BAF4-45E3-9D53-1633D0D75856}" destId="{F5224471-870E-4877-BE7F-489C4F5DCF98}" srcOrd="1" destOrd="0" presId="urn:microsoft.com/office/officeart/2005/8/layout/radial5"/>
    <dgm:cxn modelId="{E6756378-1E09-413E-8AC8-578F27DFE37C}" srcId="{96EDB00D-DE27-4033-8154-516EFBB20445}" destId="{F8DFECB1-C5DB-4376-A88E-A9A444FADFA9}" srcOrd="7" destOrd="0" parTransId="{66C2C991-25BD-4367-AE4E-2D88E9C69888}" sibTransId="{05648F1E-B375-4E8E-8881-D475BEB5F8BE}"/>
    <dgm:cxn modelId="{383365D4-2E62-4E69-989B-9C68704A64E6}" type="presOf" srcId="{5E0615F0-760C-478D-996D-00569043FABD}" destId="{E6D06795-D640-4A36-97F9-23AA26C37E89}" srcOrd="0" destOrd="0" presId="urn:microsoft.com/office/officeart/2005/8/layout/radial5"/>
    <dgm:cxn modelId="{87E45AC1-8A72-40AE-BF30-1347C40A0ABC}" srcId="{96EDB00D-DE27-4033-8154-516EFBB20445}" destId="{27D76420-439C-4C38-AEED-05014BA49788}" srcOrd="9" destOrd="0" parTransId="{BE25C939-920E-47BA-8233-68D6CCEB123A}" sibTransId="{C4F85E0B-5CEC-4C5F-AD41-20DD3C36BD2D}"/>
    <dgm:cxn modelId="{F288B8AF-A873-434E-A8ED-55EADADA32B2}" type="presOf" srcId="{97941F1E-6D49-49A2-9130-192E46ED4366}" destId="{3361D50D-B56D-43C6-AF22-9145E86D26FD}" srcOrd="0" destOrd="0" presId="urn:microsoft.com/office/officeart/2005/8/layout/radial5"/>
    <dgm:cxn modelId="{E116D045-AAA4-4A7B-8072-FD82566AB0AA}" type="presOf" srcId="{27D76420-439C-4C38-AEED-05014BA49788}" destId="{C2E0172B-601E-4AFE-BE7F-C88954AA4890}" srcOrd="0" destOrd="0" presId="urn:microsoft.com/office/officeart/2005/8/layout/radial5"/>
    <dgm:cxn modelId="{867525DE-D784-4A20-AA26-DD3F8744EACA}" type="presOf" srcId="{2FFD9F24-602D-408A-A802-765C472950A5}" destId="{52C04391-7924-4FAC-AF7C-3F2A9E382469}" srcOrd="0" destOrd="0" presId="urn:microsoft.com/office/officeart/2005/8/layout/radial5"/>
    <dgm:cxn modelId="{97DB90A5-4326-48F5-A9FC-AA2748DD4258}" type="presOf" srcId="{23D762C3-7D3B-493F-ADFD-99F9F696C6B0}" destId="{5D805398-3868-40AE-B439-021D75D8512B}" srcOrd="0" destOrd="0" presId="urn:microsoft.com/office/officeart/2005/8/layout/radial5"/>
    <dgm:cxn modelId="{652AEAC0-D7E6-4042-89FC-F306307FE158}" type="presOf" srcId="{46F65086-29D6-46F5-8945-411354F5AC72}" destId="{0396AAB6-1B08-46E3-B573-7EBB91B0C812}" srcOrd="0" destOrd="0" presId="urn:microsoft.com/office/officeart/2005/8/layout/radial5"/>
    <dgm:cxn modelId="{400920FB-E98B-496B-AFD2-C52AB7C2FE95}" srcId="{96EDB00D-DE27-4033-8154-516EFBB20445}" destId="{687B8DB0-B65C-455B-8807-708DBEF4DA82}" srcOrd="5" destOrd="0" parTransId="{001A1AF0-440A-4ADA-915C-DD3E3727F585}" sibTransId="{DC8629FC-5D44-4E13-86FB-3F9876E8038B}"/>
    <dgm:cxn modelId="{19377CCF-77CE-449B-8E2C-CD470F573903}" srcId="{B835F3FA-CCF3-4FA9-A924-647549D4E3CD}" destId="{96EDB00D-DE27-4033-8154-516EFBB20445}" srcOrd="0" destOrd="0" parTransId="{1B064F5A-F1BA-4D4B-8ADB-D2077E1E0D79}" sibTransId="{3CB63637-5601-490B-9008-2817AFF368EF}"/>
    <dgm:cxn modelId="{8DE2182A-4057-49DF-A966-87294B6ED4B4}" type="presOf" srcId="{8951F3A9-0295-4116-AC94-ECEDC15EDFA3}" destId="{43FC2E84-11DB-4359-BBCB-303A4016C194}" srcOrd="0" destOrd="0" presId="urn:microsoft.com/office/officeart/2005/8/layout/radial5"/>
    <dgm:cxn modelId="{435882F6-36AB-4719-B36E-7F8221140CBF}" srcId="{96EDB00D-DE27-4033-8154-516EFBB20445}" destId="{23D762C3-7D3B-493F-ADFD-99F9F696C6B0}" srcOrd="4" destOrd="0" parTransId="{B0BE8D0B-EC9D-4BCC-AD42-11E24477DEF9}" sibTransId="{250CDDC7-FDBA-4386-AF96-04EF092D6B08}"/>
    <dgm:cxn modelId="{FC56B4A8-D267-45AA-A81B-BE864E9E91BA}" type="presOf" srcId="{8CD2801F-0325-4489-96AB-58DF324F1BFE}" destId="{2EAA6529-1DBC-4E68-968B-28EE84E7C5D6}" srcOrd="0" destOrd="0" presId="urn:microsoft.com/office/officeart/2005/8/layout/radial5"/>
    <dgm:cxn modelId="{12E4D709-BBBB-466E-9B03-2348E9722E62}" type="presOf" srcId="{B9EFDC54-B882-4AEC-B18D-ACC890529466}" destId="{B01BF027-90F8-4552-99B3-BA1497C64C76}" srcOrd="1" destOrd="0" presId="urn:microsoft.com/office/officeart/2005/8/layout/radial5"/>
    <dgm:cxn modelId="{68F0309B-D03B-4EEF-B046-A31AD5D89DF5}" type="presOf" srcId="{A51B8DBD-BCC8-412E-8F62-0B44F768D898}" destId="{3E894B06-BDBE-412B-AE80-B939798B1CB4}" srcOrd="0" destOrd="0" presId="urn:microsoft.com/office/officeart/2005/8/layout/radial5"/>
    <dgm:cxn modelId="{EEBB9E64-F62E-41AB-A934-523485A15FFD}" type="presOf" srcId="{61686749-AFE1-436A-99F5-2026AFBEBF6E}" destId="{E9137ADC-CC0D-43DA-B27A-96DAAF704CD3}" srcOrd="0" destOrd="0" presId="urn:microsoft.com/office/officeart/2005/8/layout/radial5"/>
    <dgm:cxn modelId="{213DE9DA-C61C-402F-AFEF-C6AD9F15BF04}" type="presOf" srcId="{96EDB00D-DE27-4033-8154-516EFBB20445}" destId="{E9119867-2FFF-4976-99FB-A4EB71D405F6}" srcOrd="0" destOrd="0" presId="urn:microsoft.com/office/officeart/2005/8/layout/radial5"/>
    <dgm:cxn modelId="{6B6DCC48-E0C9-4F95-97ED-34584416821E}" type="presOf" srcId="{61686749-AFE1-436A-99F5-2026AFBEBF6E}" destId="{019A61CD-12CF-405A-83A1-6D1DFE6422BC}" srcOrd="1" destOrd="0" presId="urn:microsoft.com/office/officeart/2005/8/layout/radial5"/>
    <dgm:cxn modelId="{FBA1A175-3BD1-4E12-98F4-ACE5A5EF0063}" type="presOf" srcId="{66C2C991-25BD-4367-AE4E-2D88E9C69888}" destId="{41929625-A79C-4196-8DA0-4CACCB649BC5}" srcOrd="0" destOrd="0" presId="urn:microsoft.com/office/officeart/2005/8/layout/radial5"/>
    <dgm:cxn modelId="{D417A9E0-E38C-4818-9F34-1742C9F8581C}" type="presOf" srcId="{8CD2801F-0325-4489-96AB-58DF324F1BFE}" destId="{D9FEE9D5-9E73-43B4-8859-DAC88ADA9CAC}" srcOrd="1" destOrd="0" presId="urn:microsoft.com/office/officeart/2005/8/layout/radial5"/>
    <dgm:cxn modelId="{CB4FB55E-4152-4C35-B156-E4B9D8D19840}" type="presOf" srcId="{2FFD9F24-602D-408A-A802-765C472950A5}" destId="{231CA3F0-E364-4A3B-A86E-A5B58EFBC072}" srcOrd="1" destOrd="0" presId="urn:microsoft.com/office/officeart/2005/8/layout/radial5"/>
    <dgm:cxn modelId="{0123B87B-0767-4A93-AF65-D7A30B724622}" type="presOf" srcId="{001A1AF0-440A-4ADA-915C-DD3E3727F585}" destId="{AD48F918-29CC-4D93-8BC1-96967CCD3C84}" srcOrd="0" destOrd="0" presId="urn:microsoft.com/office/officeart/2005/8/layout/radial5"/>
    <dgm:cxn modelId="{FD2C7CB8-8A1B-40FD-B2D6-3A29A4F108F7}" type="presOf" srcId="{97941F1E-6D49-49A2-9130-192E46ED4366}" destId="{52EC9FA6-4FB8-4B94-AEAF-982B329988B0}" srcOrd="1" destOrd="0" presId="urn:microsoft.com/office/officeart/2005/8/layout/radial5"/>
    <dgm:cxn modelId="{681645F4-DAF3-48FB-BF5B-DA32CABE17EE}" type="presOf" srcId="{F8DFECB1-C5DB-4376-A88E-A9A444FADFA9}" destId="{1FC7B65E-4AF2-401A-9D4B-41EEF66C3808}" srcOrd="0" destOrd="0" presId="urn:microsoft.com/office/officeart/2005/8/layout/radial5"/>
    <dgm:cxn modelId="{EC70604D-05FF-4DD1-B22E-1721FE644177}" type="presOf" srcId="{B9EFDC54-B882-4AEC-B18D-ACC890529466}" destId="{2AF7449E-257E-45E9-825D-9FFEF5846C30}" srcOrd="0" destOrd="0" presId="urn:microsoft.com/office/officeart/2005/8/layout/radial5"/>
    <dgm:cxn modelId="{611D974A-20C8-474E-AB55-E1C9DD7B4985}" type="presOf" srcId="{B0BE8D0B-EC9D-4BCC-AD42-11E24477DEF9}" destId="{8CD887D5-48D0-45E7-AD55-4A918C1A5A4F}" srcOrd="0" destOrd="0" presId="urn:microsoft.com/office/officeart/2005/8/layout/radial5"/>
    <dgm:cxn modelId="{414466E9-D9AD-40A3-8407-AEFBCD968F0A}" srcId="{96EDB00D-DE27-4033-8154-516EFBB20445}" destId="{A51B8DBD-BCC8-412E-8F62-0B44F768D898}" srcOrd="8" destOrd="0" parTransId="{2FFD9F24-602D-408A-A802-765C472950A5}" sibTransId="{AADB80BA-3827-4347-92BD-AE8A26E51A6C}"/>
    <dgm:cxn modelId="{D053FAD5-BC08-4BCC-8507-EC494828D572}" type="presOf" srcId="{66C2C991-25BD-4367-AE4E-2D88E9C69888}" destId="{C6CCE2B0-0495-4E67-B368-536C4587BA03}" srcOrd="1" destOrd="0" presId="urn:microsoft.com/office/officeart/2005/8/layout/radial5"/>
    <dgm:cxn modelId="{BFBAB11A-CDB8-4DEA-B6F6-BD0E68BC5A85}" type="presParOf" srcId="{4D549D85-7C89-491A-8677-1C7AB7E377D0}" destId="{E9119867-2FFF-4976-99FB-A4EB71D405F6}" srcOrd="0" destOrd="0" presId="urn:microsoft.com/office/officeart/2005/8/layout/radial5"/>
    <dgm:cxn modelId="{96AA528D-1EE1-4E2F-9103-65E40518BB1D}" type="presParOf" srcId="{4D549D85-7C89-491A-8677-1C7AB7E377D0}" destId="{3361D50D-B56D-43C6-AF22-9145E86D26FD}" srcOrd="1" destOrd="0" presId="urn:microsoft.com/office/officeart/2005/8/layout/radial5"/>
    <dgm:cxn modelId="{47ED9939-DBD5-4C50-8170-397DC2BB00A7}" type="presParOf" srcId="{3361D50D-B56D-43C6-AF22-9145E86D26FD}" destId="{52EC9FA6-4FB8-4B94-AEAF-982B329988B0}" srcOrd="0" destOrd="0" presId="urn:microsoft.com/office/officeart/2005/8/layout/radial5"/>
    <dgm:cxn modelId="{213BD5F9-FD2E-4334-A525-09B09164E1E4}" type="presParOf" srcId="{4D549D85-7C89-491A-8677-1C7AB7E377D0}" destId="{E6D06795-D640-4A36-97F9-23AA26C37E89}" srcOrd="2" destOrd="0" presId="urn:microsoft.com/office/officeart/2005/8/layout/radial5"/>
    <dgm:cxn modelId="{002C1108-BD11-4DC0-AB8D-F8997DCA2AF9}" type="presParOf" srcId="{4D549D85-7C89-491A-8677-1C7AB7E377D0}" destId="{2EAA6529-1DBC-4E68-968B-28EE84E7C5D6}" srcOrd="3" destOrd="0" presId="urn:microsoft.com/office/officeart/2005/8/layout/radial5"/>
    <dgm:cxn modelId="{047C90FF-A9F3-4A29-8399-EA5745B1552E}" type="presParOf" srcId="{2EAA6529-1DBC-4E68-968B-28EE84E7C5D6}" destId="{D9FEE9D5-9E73-43B4-8859-DAC88ADA9CAC}" srcOrd="0" destOrd="0" presId="urn:microsoft.com/office/officeart/2005/8/layout/radial5"/>
    <dgm:cxn modelId="{0D0565A7-DA27-4398-820C-C54610D0EAEF}" type="presParOf" srcId="{4D549D85-7C89-491A-8677-1C7AB7E377D0}" destId="{43FC2E84-11DB-4359-BBCB-303A4016C194}" srcOrd="4" destOrd="0" presId="urn:microsoft.com/office/officeart/2005/8/layout/radial5"/>
    <dgm:cxn modelId="{71D911B0-1C53-40D1-B803-C7BAF8B9DE33}" type="presParOf" srcId="{4D549D85-7C89-491A-8677-1C7AB7E377D0}" destId="{DBAB5F01-8509-40D3-B105-D1571961D941}" srcOrd="5" destOrd="0" presId="urn:microsoft.com/office/officeart/2005/8/layout/radial5"/>
    <dgm:cxn modelId="{D5FB5429-FD96-449C-9EAA-DD3CC4D739C9}" type="presParOf" srcId="{DBAB5F01-8509-40D3-B105-D1571961D941}" destId="{F5224471-870E-4877-BE7F-489C4F5DCF98}" srcOrd="0" destOrd="0" presId="urn:microsoft.com/office/officeart/2005/8/layout/radial5"/>
    <dgm:cxn modelId="{625E700D-B0E8-43DD-A961-AA9AD4FEADDA}" type="presParOf" srcId="{4D549D85-7C89-491A-8677-1C7AB7E377D0}" destId="{0396AAB6-1B08-46E3-B573-7EBB91B0C812}" srcOrd="6" destOrd="0" presId="urn:microsoft.com/office/officeart/2005/8/layout/radial5"/>
    <dgm:cxn modelId="{A928D30B-2FDB-46B1-A7FB-4426BB7A7F48}" type="presParOf" srcId="{4D549D85-7C89-491A-8677-1C7AB7E377D0}" destId="{2AF7449E-257E-45E9-825D-9FFEF5846C30}" srcOrd="7" destOrd="0" presId="urn:microsoft.com/office/officeart/2005/8/layout/radial5"/>
    <dgm:cxn modelId="{BF586A3D-9F62-4DCD-B568-ED6BAE21C67F}" type="presParOf" srcId="{2AF7449E-257E-45E9-825D-9FFEF5846C30}" destId="{B01BF027-90F8-4552-99B3-BA1497C64C76}" srcOrd="0" destOrd="0" presId="urn:microsoft.com/office/officeart/2005/8/layout/radial5"/>
    <dgm:cxn modelId="{8A5DD0C1-8BF7-4C4E-A09C-78918A29792E}" type="presParOf" srcId="{4D549D85-7C89-491A-8677-1C7AB7E377D0}" destId="{B9D25B22-F7D6-4737-8060-DCCC576CA23B}" srcOrd="8" destOrd="0" presId="urn:microsoft.com/office/officeart/2005/8/layout/radial5"/>
    <dgm:cxn modelId="{B5B7E68C-A269-476F-8843-42A269248E94}" type="presParOf" srcId="{4D549D85-7C89-491A-8677-1C7AB7E377D0}" destId="{8CD887D5-48D0-45E7-AD55-4A918C1A5A4F}" srcOrd="9" destOrd="0" presId="urn:microsoft.com/office/officeart/2005/8/layout/radial5"/>
    <dgm:cxn modelId="{9BF5839E-069D-49F0-A35A-4EE6E867EC22}" type="presParOf" srcId="{8CD887D5-48D0-45E7-AD55-4A918C1A5A4F}" destId="{B6FFBB38-41DC-410B-912F-E3B96BA338FD}" srcOrd="0" destOrd="0" presId="urn:microsoft.com/office/officeart/2005/8/layout/radial5"/>
    <dgm:cxn modelId="{F551A8DF-A6B1-4613-BA83-763E9EBA856B}" type="presParOf" srcId="{4D549D85-7C89-491A-8677-1C7AB7E377D0}" destId="{5D805398-3868-40AE-B439-021D75D8512B}" srcOrd="10" destOrd="0" presId="urn:microsoft.com/office/officeart/2005/8/layout/radial5"/>
    <dgm:cxn modelId="{A82ACBFF-CD67-4BE5-925E-D9BCA593029F}" type="presParOf" srcId="{4D549D85-7C89-491A-8677-1C7AB7E377D0}" destId="{AD48F918-29CC-4D93-8BC1-96967CCD3C84}" srcOrd="11" destOrd="0" presId="urn:microsoft.com/office/officeart/2005/8/layout/radial5"/>
    <dgm:cxn modelId="{8909EF8B-CA54-417B-A478-7EC22D7F2D2C}" type="presParOf" srcId="{AD48F918-29CC-4D93-8BC1-96967CCD3C84}" destId="{8E04A0E7-C7AB-4AEE-85C7-7FE9D56281CA}" srcOrd="0" destOrd="0" presId="urn:microsoft.com/office/officeart/2005/8/layout/radial5"/>
    <dgm:cxn modelId="{9392F153-B788-4DC1-A54F-0F514A7234AE}" type="presParOf" srcId="{4D549D85-7C89-491A-8677-1C7AB7E377D0}" destId="{DCFAB786-24C3-43AA-AF6B-C380E1DC5191}" srcOrd="12" destOrd="0" presId="urn:microsoft.com/office/officeart/2005/8/layout/radial5"/>
    <dgm:cxn modelId="{F13598B8-2A97-4DC9-8CC1-2F3FE46A2BCE}" type="presParOf" srcId="{4D549D85-7C89-491A-8677-1C7AB7E377D0}" destId="{E9137ADC-CC0D-43DA-B27A-96DAAF704CD3}" srcOrd="13" destOrd="0" presId="urn:microsoft.com/office/officeart/2005/8/layout/radial5"/>
    <dgm:cxn modelId="{BA82AE28-DECA-4E63-9AB0-08D9AC0AC780}" type="presParOf" srcId="{E9137ADC-CC0D-43DA-B27A-96DAAF704CD3}" destId="{019A61CD-12CF-405A-83A1-6D1DFE6422BC}" srcOrd="0" destOrd="0" presId="urn:microsoft.com/office/officeart/2005/8/layout/radial5"/>
    <dgm:cxn modelId="{60FDD00C-20E9-4924-BE84-75C202A69BF4}" type="presParOf" srcId="{4D549D85-7C89-491A-8677-1C7AB7E377D0}" destId="{9EB2C601-22EB-4B11-871F-9C119F1378E3}" srcOrd="14" destOrd="0" presId="urn:microsoft.com/office/officeart/2005/8/layout/radial5"/>
    <dgm:cxn modelId="{84FC921D-2E5C-405E-8123-63CC10F8B89A}" type="presParOf" srcId="{4D549D85-7C89-491A-8677-1C7AB7E377D0}" destId="{41929625-A79C-4196-8DA0-4CACCB649BC5}" srcOrd="15" destOrd="0" presId="urn:microsoft.com/office/officeart/2005/8/layout/radial5"/>
    <dgm:cxn modelId="{070D8063-D2B0-4FD7-A4BF-9E5038B4B153}" type="presParOf" srcId="{41929625-A79C-4196-8DA0-4CACCB649BC5}" destId="{C6CCE2B0-0495-4E67-B368-536C4587BA03}" srcOrd="0" destOrd="0" presId="urn:microsoft.com/office/officeart/2005/8/layout/radial5"/>
    <dgm:cxn modelId="{85797DF6-01B9-4BE0-89E8-37ACCF9E8C69}" type="presParOf" srcId="{4D549D85-7C89-491A-8677-1C7AB7E377D0}" destId="{1FC7B65E-4AF2-401A-9D4B-41EEF66C3808}" srcOrd="16" destOrd="0" presId="urn:microsoft.com/office/officeart/2005/8/layout/radial5"/>
    <dgm:cxn modelId="{185BF00D-F7C9-49DC-9035-88CE830CFC6F}" type="presParOf" srcId="{4D549D85-7C89-491A-8677-1C7AB7E377D0}" destId="{52C04391-7924-4FAC-AF7C-3F2A9E382469}" srcOrd="17" destOrd="0" presId="urn:microsoft.com/office/officeart/2005/8/layout/radial5"/>
    <dgm:cxn modelId="{D6743C12-E47C-488E-8CBB-C32EFFE431B7}" type="presParOf" srcId="{52C04391-7924-4FAC-AF7C-3F2A9E382469}" destId="{231CA3F0-E364-4A3B-A86E-A5B58EFBC072}" srcOrd="0" destOrd="0" presId="urn:microsoft.com/office/officeart/2005/8/layout/radial5"/>
    <dgm:cxn modelId="{EEB9DF81-860D-4341-A867-C649DCAA210A}" type="presParOf" srcId="{4D549D85-7C89-491A-8677-1C7AB7E377D0}" destId="{3E894B06-BDBE-412B-AE80-B939798B1CB4}" srcOrd="18" destOrd="0" presId="urn:microsoft.com/office/officeart/2005/8/layout/radial5"/>
    <dgm:cxn modelId="{A07A17F9-227F-40FC-A4EA-408AEF7BF2D1}" type="presParOf" srcId="{4D549D85-7C89-491A-8677-1C7AB7E377D0}" destId="{5047DE63-F21F-4E6C-B333-136F12ED3CAD}" srcOrd="19" destOrd="0" presId="urn:microsoft.com/office/officeart/2005/8/layout/radial5"/>
    <dgm:cxn modelId="{F91F2C2B-AD2D-4D7F-AA8C-76DE593499D6}" type="presParOf" srcId="{5047DE63-F21F-4E6C-B333-136F12ED3CAD}" destId="{4059F553-4BFF-4C49-9DAF-0261FE1C29D3}" srcOrd="0" destOrd="0" presId="urn:microsoft.com/office/officeart/2005/8/layout/radial5"/>
    <dgm:cxn modelId="{75E54992-B870-487C-A846-E4F9FFE28C24}" type="presParOf" srcId="{4D549D85-7C89-491A-8677-1C7AB7E377D0}" destId="{C2E0172B-601E-4AFE-BE7F-C88954AA4890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60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31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80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3764"/>
          </a:xfrm>
        </p:spPr>
        <p:txBody>
          <a:bodyPr>
            <a:normAutofit/>
          </a:bodyPr>
          <a:lstStyle>
            <a:lvl1pPr>
              <a:defRPr sz="2400" b="0">
                <a:latin typeface="Bebas Neue Bold" panose="020B0606020202050201" pitchFamily="34" charset="-52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1pPr>
            <a:lvl2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2pPr>
            <a:lvl3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3pPr>
            <a:lvl4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4pPr>
            <a:lvl5pPr>
              <a:defRPr>
                <a:latin typeface="Yu Gothic UI Light" panose="020B0300000000000000" pitchFamily="34" charset="-128"/>
                <a:ea typeface="Yu Gothic UI Light" panose="020B0300000000000000" pitchFamily="34" charset="-128"/>
                <a:cs typeface="Adobe Gurmukhi" panose="01010101010101010101" pitchFamily="50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3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75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54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23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42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257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01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35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3A8A8-4094-44C0-8E66-52AF14D06D3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7331E-C275-4A96-B776-8CA9BBD50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7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92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</a:t>
            </a:r>
            <a:endParaRPr lang="ru-RU" dirty="0"/>
          </a:p>
        </p:txBody>
      </p:sp>
      <p:pic>
        <p:nvPicPr>
          <p:cNvPr id="3" name="DigiCortex Artificial Retina + Brain Simulation- 4 Billion Synapses, 16.7 Million Neur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7254" y="874553"/>
            <a:ext cx="7786546" cy="44144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8200" y="874553"/>
            <a:ext cx="27813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Видео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демонстрирует выходной сигнал таламокортикальной системы, состоящей из 16,7 миллионов нейронов и 4 миллиардов синапсов соединённой с первичной зрительной системой (комбинированный выход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ганглионарных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клеток сетчатки с ON и OFF-центрами)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условиях восприятия внешнего видеосигнала.</a:t>
            </a: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основе симуляции работы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ганглионарных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клеток сетчатки — адаптивная квадратичная модель «интегрировать-и-сработать»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Ижикевича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67254" y="5552757"/>
            <a:ext cx="46025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Демонстрация работы движка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DigiCortex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Engine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9911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 BRAIN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007918"/>
            <a:ext cx="3484418" cy="26133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22997"/>
            <a:ext cx="3484419" cy="23329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17026" y="1007918"/>
            <a:ext cx="6736773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2005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завершение работ по созданию первой клеточной модели.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Ноябрь 2007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завершение первой фазы, включавшей в себя разработку процесса создания на основе собираемого массива данных модели единичной колонки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неокортекса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её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валидации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и исследования.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2008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первая искусственная колонка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неокортекса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(10 000 клеток).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Июль 2011: первое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мезозамыкание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100 колонок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неокортекса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(1 000 000 клеток).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2014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планировалось получить полную модель крысиного мозга, данные пока не опубликованы (100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мезозамыканий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100 000 000 клеток).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2015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у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чёные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из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École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Polytechnique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Fédérale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Lausanne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(EPFL) разработали численную модель ранее неизвестной связи между глиальными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астроцитами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и нейронами. Эта модель описывает энергетический обмен в мозге через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-глиальные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васкулярные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модули (NGV). В настоящий момент эта вторичная сеть интегрируется в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Blue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Brain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ru-RU" sz="1600" b="1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2023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 оценочное время появления первой модели человеческого мозга (эквивалент 1000 мозгов крысы).</a:t>
            </a:r>
          </a:p>
        </p:txBody>
      </p:sp>
    </p:spTree>
    <p:extLst>
      <p:ext uri="{BB962C8B-B14F-4D97-AF65-F5344CB8AC3E}">
        <p14:creationId xmlns:p14="http://schemas.microsoft.com/office/powerpoint/2010/main" val="326001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Коннекционизм</a:t>
            </a:r>
            <a:r>
              <a:rPr lang="ru-RU" dirty="0" smtClean="0"/>
              <a:t>, нейронные сети и </a:t>
            </a:r>
            <a:r>
              <a:rPr lang="ru-RU" dirty="0" err="1" smtClean="0"/>
              <a:t>марвин</a:t>
            </a:r>
            <a:r>
              <a:rPr lang="ru-RU" dirty="0" smtClean="0"/>
              <a:t> </a:t>
            </a:r>
            <a:r>
              <a:rPr lang="ru-RU" dirty="0" err="1" smtClean="0"/>
              <a:t>мински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1600" y="1015133"/>
            <a:ext cx="2761944" cy="5396057"/>
          </a:xfrm>
        </p:spPr>
        <p:txBody>
          <a:bodyPr>
            <a:noAutofit/>
          </a:bodyPr>
          <a:lstStyle/>
          <a:p>
            <a:pPr marL="0" indent="363538">
              <a:spcBef>
                <a:spcPts val="0"/>
              </a:spcBef>
              <a:buNone/>
            </a:pPr>
            <a:r>
              <a:rPr lang="ru-RU" sz="1600" dirty="0" err="1" smtClean="0"/>
              <a:t>Марвин</a:t>
            </a:r>
            <a:r>
              <a:rPr lang="ru-RU" sz="1600" dirty="0" smtClean="0"/>
              <a:t> </a:t>
            </a:r>
            <a:r>
              <a:rPr lang="ru-RU" sz="1600" dirty="0"/>
              <a:t>Ли </a:t>
            </a:r>
            <a:r>
              <a:rPr lang="ru-RU" sz="1600" dirty="0" smtClean="0"/>
              <a:t>Минский (1927—2016</a:t>
            </a:r>
            <a:r>
              <a:rPr lang="ru-RU" sz="1600" dirty="0"/>
              <a:t>) — американский учёный в области </a:t>
            </a:r>
            <a:r>
              <a:rPr lang="ru-RU" sz="1600" dirty="0" smtClean="0"/>
              <a:t>ИИ, </a:t>
            </a:r>
            <a:r>
              <a:rPr lang="ru-RU" sz="1600" dirty="0" err="1"/>
              <a:t>сооснователь</a:t>
            </a:r>
            <a:r>
              <a:rPr lang="ru-RU" sz="1600" dirty="0"/>
              <a:t> Лаборатории </a:t>
            </a:r>
            <a:r>
              <a:rPr lang="ru-RU" sz="1600" dirty="0" smtClean="0"/>
              <a:t>ИИ </a:t>
            </a:r>
            <a:r>
              <a:rPr lang="ru-RU" sz="1600" dirty="0"/>
              <a:t>в </a:t>
            </a:r>
            <a:r>
              <a:rPr lang="en-US" sz="1600" dirty="0" smtClean="0"/>
              <a:t>MIT</a:t>
            </a:r>
            <a:r>
              <a:rPr lang="ru-RU" sz="1600" dirty="0" smtClean="0"/>
              <a:t>. В </a:t>
            </a:r>
            <a:r>
              <a:rPr lang="ru-RU" sz="1600" dirty="0"/>
              <a:t>1951 году сконструировал первую обучающуюся машину со случайно связанной </a:t>
            </a:r>
            <a:r>
              <a:rPr lang="ru-RU" sz="1600" dirty="0" err="1"/>
              <a:t>нейросетью</a:t>
            </a:r>
            <a:r>
              <a:rPr lang="ru-RU" sz="1600" dirty="0"/>
              <a:t> — SNARC</a:t>
            </a:r>
            <a:r>
              <a:rPr lang="ru-RU" sz="1600" dirty="0" smtClean="0"/>
              <a:t>.</a:t>
            </a:r>
            <a:r>
              <a:rPr lang="en-US" sz="1600" dirty="0" smtClean="0"/>
              <a:t> </a:t>
            </a:r>
            <a:r>
              <a:rPr lang="ru-RU" sz="1600" dirty="0" smtClean="0"/>
              <a:t>Автор книги </a:t>
            </a:r>
            <a:r>
              <a:rPr lang="ru-RU" sz="1600" dirty="0"/>
              <a:t>«</a:t>
            </a:r>
            <a:r>
              <a:rPr lang="ru-RU" sz="1600" dirty="0" err="1" smtClean="0"/>
              <a:t>Пер</a:t>
            </a:r>
            <a:r>
              <a:rPr lang="ru-RU" sz="1600" dirty="0" err="1"/>
              <a:t>ц</a:t>
            </a:r>
            <a:r>
              <a:rPr lang="ru-RU" sz="1600" dirty="0" err="1" smtClean="0"/>
              <a:t>ептроны</a:t>
            </a:r>
            <a:r>
              <a:rPr lang="ru-RU" sz="1600" dirty="0"/>
              <a:t>» (с </a:t>
            </a:r>
            <a:r>
              <a:rPr lang="ru-RU" sz="1600" dirty="0" err="1" smtClean="0"/>
              <a:t>С</a:t>
            </a:r>
            <a:r>
              <a:rPr lang="ru-RU" sz="1600" dirty="0" smtClean="0"/>
              <a:t>. </a:t>
            </a:r>
            <a:r>
              <a:rPr lang="ru-RU" sz="1600" dirty="0" err="1"/>
              <a:t>Папертом</a:t>
            </a:r>
            <a:r>
              <a:rPr lang="ru-RU" sz="1600" dirty="0"/>
              <a:t>), </a:t>
            </a:r>
            <a:r>
              <a:rPr lang="ru-RU" sz="1600" dirty="0" smtClean="0"/>
              <a:t>ставшей </a:t>
            </a:r>
            <a:r>
              <a:rPr lang="ru-RU" sz="1600" dirty="0"/>
              <a:t>фундаментальной </a:t>
            </a:r>
            <a:r>
              <a:rPr lang="ru-RU" sz="1600" dirty="0" smtClean="0"/>
              <a:t>базой </a:t>
            </a:r>
            <a:r>
              <a:rPr lang="ru-RU" sz="1600" dirty="0"/>
              <a:t>для последующих разработок в области искусственных нейронных сетей. Содержащаяся в книге критика исследований в этой области </a:t>
            </a:r>
            <a:r>
              <a:rPr lang="ru-RU" sz="1600" dirty="0" smtClean="0"/>
              <a:t>считается </a:t>
            </a:r>
            <a:r>
              <a:rPr lang="ru-RU" sz="1600" dirty="0"/>
              <a:t>причиной утраты интереса к искусственным нейронным сетям в академических статьях 1970-х </a:t>
            </a:r>
            <a:r>
              <a:rPr lang="ru-RU" sz="1600" dirty="0" smtClean="0"/>
              <a:t>годов.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569" y="3913283"/>
            <a:ext cx="3135549" cy="20631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569" y="1015135"/>
            <a:ext cx="3135549" cy="20813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35569" y="3096491"/>
            <a:ext cx="21178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Марвин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Ли Минский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35569" y="5976474"/>
            <a:ext cx="6335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Упс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…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15133"/>
            <a:ext cx="4047043" cy="539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Го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" b="17355"/>
          <a:stretch/>
        </p:blipFill>
        <p:spPr>
          <a:xfrm>
            <a:off x="836508" y="878891"/>
            <a:ext cx="2144516" cy="25814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7" y="5227260"/>
            <a:ext cx="2139775" cy="6327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273" y="3624517"/>
            <a:ext cx="2252527" cy="22355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110636" y="5860022"/>
            <a:ext cx="22431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Ходы 100—165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4-й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партии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матча.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6507" y="3504366"/>
            <a:ext cx="21397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Фань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Хуэй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(р. 1981) —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го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-игрок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китайского происхождения, гражданин Франции,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трёхкратный чемпион Европы по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го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36507" y="5860022"/>
            <a:ext cx="2139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Логотип программы «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AlphaGo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».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636" y="878890"/>
            <a:ext cx="2243164" cy="223186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110636" y="3075248"/>
            <a:ext cx="22431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Ходы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1—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99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4-й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партии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матча.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58072" y="878890"/>
            <a:ext cx="577077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/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течение многих лет игра в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го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была одним из крепких орешков для ИИ. В силу больших размеров поискового пространства и сложности позиционной оценки классические переборные алгоритмы были неспособны обеспечить программам уровень игры сопоставимый с сильными игроками-людьми.</a:t>
            </a:r>
          </a:p>
          <a:p>
            <a:pPr indent="358775"/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Прорыв осуществила компания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Google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DeepMind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(британская компания, занимающаяся искусственным интеллектом; основана в 2010 году в Лондоне под названием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DeepMind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Technologies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а в 2014 году приобретена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Google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), создавшая программу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AlphaGo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</a:p>
          <a:p>
            <a:pPr indent="358775"/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октябре 2015 эта программа победила чемпиона Европы по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го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Фань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Хуэя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(2-ой дан) со счётом 5—0. О новости было объявлено только 27 января 2016 года одновременно с публикацией статьи в журнале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Nature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  <a:p>
            <a:pPr indent="358775"/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Основой алгоритма, используемого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AlphaGo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является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Монте-Карло-поиск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 игровому дереву, управляемый двумя нейронными сетями, обученными на основе большого массива игр профессиональных игроков в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го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Одна из сетей (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value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network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используется для оценки позиций в терминальных узлах дерева поиска, другая (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policy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network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предназначена для отбора ходов-кандидатов.</a:t>
            </a:r>
          </a:p>
        </p:txBody>
      </p:sp>
    </p:spTree>
    <p:extLst>
      <p:ext uri="{BB962C8B-B14F-4D97-AF65-F5344CB8AC3E}">
        <p14:creationId xmlns:p14="http://schemas.microsoft.com/office/powerpoint/2010/main" val="191027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Dream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878890"/>
            <a:ext cx="8057416" cy="503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5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 и Развлечения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47614"/>
            <a:ext cx="2415906" cy="2415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" b="6473"/>
          <a:stretch/>
        </p:blipFill>
        <p:spPr>
          <a:xfrm>
            <a:off x="841311" y="1047750"/>
            <a:ext cx="2412711" cy="24660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293" y="1037347"/>
            <a:ext cx="3877754" cy="51157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318" y="1047750"/>
            <a:ext cx="3335482" cy="511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9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 и Развлечения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878890"/>
            <a:ext cx="7100454" cy="537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7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 и Развлечения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0"/>
            <a:ext cx="8995065" cy="539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1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 и Развлечения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878890"/>
            <a:ext cx="9095509" cy="53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6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 и Развлечения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878890"/>
            <a:ext cx="9074727" cy="534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196445" y="906790"/>
            <a:ext cx="5157355" cy="52965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38200" y="906790"/>
            <a:ext cx="5157355" cy="52965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Brute force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27" y="1095719"/>
            <a:ext cx="2737097" cy="21246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440" y="1101843"/>
            <a:ext cx="2729753" cy="211851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970151" y="1095719"/>
            <a:ext cx="1817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Bebas Neue Bold" panose="020B0606020202050201" pitchFamily="34" charset="-52"/>
              </a:rPr>
              <a:t>Мозг</a:t>
            </a:r>
          </a:p>
          <a:p>
            <a:r>
              <a:rPr lang="ru-RU" sz="2400" dirty="0" smtClean="0">
                <a:latin typeface="Bebas Neue Bold" panose="020B0606020202050201" pitchFamily="34" charset="-52"/>
              </a:rPr>
              <a:t>среднего </a:t>
            </a:r>
            <a:r>
              <a:rPr lang="ru-RU" sz="2400" dirty="0">
                <a:latin typeface="Bebas Neue Bold" panose="020B0606020202050201" pitchFamily="34" charset="-52"/>
              </a:rPr>
              <a:t>человека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334083" y="1095719"/>
            <a:ext cx="18175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Bebas Neue Bold" panose="020B0606020202050201" pitchFamily="34" charset="-52"/>
              </a:rPr>
              <a:t>Самый мощный компьютерный процессор </a:t>
            </a:r>
            <a:r>
              <a:rPr lang="ru-RU" sz="2400" smtClean="0">
                <a:latin typeface="Bebas Neue Bold" panose="020B0606020202050201" pitchFamily="34" charset="-52"/>
              </a:rPr>
              <a:t>(2017)</a:t>
            </a:r>
            <a:endParaRPr lang="ru-RU" sz="2400" dirty="0">
              <a:latin typeface="Bebas Neue Bold" panose="020B0606020202050201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35627" y="3409283"/>
            <a:ext cx="47521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86 млрд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нейронов, 150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—1000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трлн синапсов.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endParaRPr lang="ru-RU" sz="1600" dirty="0" smtClean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Каждый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синапс имеет порядка 1000 молекулярных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триггеров, таким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образом, грубый эквивалент мозга в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транзисторах: 150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квдрлн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— 1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квнтлн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(1,5 ×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10</a:t>
            </a:r>
            <a:r>
              <a:rPr lang="ru-RU" sz="1600" baseline="30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17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— 1,0 × 10</a:t>
            </a:r>
            <a:r>
              <a:rPr lang="ru-RU" sz="1600" baseline="30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18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Рабочая частота: 1000 (1,0 ×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10</a:t>
            </a:r>
            <a:r>
              <a:rPr lang="ru-RU" sz="1600" baseline="30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3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Гц.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Предельная производительность (примерно):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endParaRPr lang="ru-RU" sz="1600" dirty="0" smtClean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2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1,5 </a:t>
            </a:r>
            <a:r>
              <a:rPr lang="ru-RU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× </a:t>
            </a:r>
            <a:r>
              <a:rPr lang="ru-RU" sz="2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10</a:t>
            </a:r>
            <a:r>
              <a:rPr lang="ru-RU" sz="2400" baseline="30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</a:t>
            </a:r>
            <a:r>
              <a:rPr lang="ru-RU" sz="2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— 1,0 × 10</a:t>
            </a:r>
            <a:r>
              <a:rPr lang="ru-RU" sz="2400" baseline="30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21</a:t>
            </a:r>
            <a:r>
              <a:rPr lang="ru-RU" sz="2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(Гц </a:t>
            </a:r>
            <a:r>
              <a:rPr lang="ru-RU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× Т)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403440" y="3409283"/>
            <a:ext cx="47482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Sparc-M7: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10 млрд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транзисторов (1,0 ×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10</a:t>
            </a:r>
            <a:r>
              <a:rPr lang="ru-RU" sz="1600" baseline="30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10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), самая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большая программируемая пользователем вентильная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матрица (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FPGA)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: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 млрд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транзисторов (2,0 ×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10</a:t>
            </a:r>
            <a:r>
              <a:rPr lang="ru-RU" sz="1600" baseline="30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10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Частота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Sparc-M7: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4,133 × 10</a:t>
            </a:r>
            <a:r>
              <a:rPr lang="ru-RU" sz="1600" baseline="30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9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Гц,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рекордная рабочая частота для процессора: 8,</a:t>
            </a:r>
            <a:r>
              <a:rPr lang="en-US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805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 × 10</a:t>
            </a:r>
            <a:r>
              <a:rPr lang="ru-RU" sz="1600" baseline="300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9 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Гц</a:t>
            </a:r>
            <a:r>
              <a:rPr lang="en-US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(AMD FX-8150, 1,2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млрд транзисторов</a:t>
            </a:r>
            <a:r>
              <a:rPr lang="en-US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Предельная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производительность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(примерно): 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2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4,1 × 10</a:t>
            </a:r>
            <a:r>
              <a:rPr lang="ru-RU" sz="2400" baseline="30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19</a:t>
            </a:r>
            <a:r>
              <a:rPr lang="ru-RU" sz="2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2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(Гц × Т)</a:t>
            </a:r>
          </a:p>
        </p:txBody>
      </p:sp>
    </p:spTree>
    <p:extLst>
      <p:ext uri="{BB962C8B-B14F-4D97-AF65-F5344CB8AC3E}">
        <p14:creationId xmlns:p14="http://schemas.microsoft.com/office/powerpoint/2010/main" val="250579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 и Развлечения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0"/>
            <a:ext cx="7105838" cy="537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4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 и Развлечения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878890"/>
            <a:ext cx="8960427" cy="537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2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 и Развлечения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89"/>
            <a:ext cx="9178636" cy="54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Восстанавливаем топологию естественной сети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793" y="987136"/>
            <a:ext cx="4725007" cy="29302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87136"/>
            <a:ext cx="5614555" cy="29279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795154" y="4023379"/>
            <a:ext cx="85586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Игра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EyeWire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созданная учёными из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MIT,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помогает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создать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карту связей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нейронов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сетчатки мышонка по имени Гарольд. Исследователи придумали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картировать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сеть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человеческими усилиями,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чтобы на полученном массиве данных натренировать специализированный ИИ.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Долгосрочная цель проекта — описать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мозг человека.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Воссоздание одного нейрона «вручную» требует примерно 50 человеко-часов рабочего времени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EyeWire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использует изображения, полученные с помощью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РЭМ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Институте медицинских исследований общества Макса Планка. Карта сетчатки состоит из множества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кубов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»,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каждый из которых должны обработать несколько игроков.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Затем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компьютер сравнивает решения, определяет, какое из них верное, и присуждает очки.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23379"/>
            <a:ext cx="1863436" cy="227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8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Сверточные</a:t>
            </a:r>
            <a:r>
              <a:rPr lang="ru-RU" dirty="0" smtClean="0"/>
              <a:t> нейронные сети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45864"/>
            <a:ext cx="6858957" cy="22101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3422946"/>
            <a:ext cx="68589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Свёрточные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нейронные сети — особая архитектура нейронных сетей, предложенная американским ученым французского происхождения Яном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ЛеКуном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вдохновленным работами нобелевских лауреатов в области медицины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Торстеном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Нильсом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Визелем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и Дэвидом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Хьюбелом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Эти ученые исследовали зрительную кору головного мозга кошки и обнаружили, что существуют так называемые простые клетки, которые особо сильно реагируют на прямые линии под разными углами и сложные клетки, которые реагируют на движение линий в одном направлении.</a:t>
            </a: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Идея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сверточных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нейронных сетей заключается в чередовании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сверточных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слоев (C-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layers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),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субдискретизирующих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слоев (S-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layers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и наличии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полносвязных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(F-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layers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слоев на выходе.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2" b="9917"/>
          <a:stretch/>
        </p:blipFill>
        <p:spPr>
          <a:xfrm>
            <a:off x="8210433" y="878890"/>
            <a:ext cx="3143367" cy="334587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10433" y="4390120"/>
            <a:ext cx="31433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Ян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Лекун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(англ.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Yann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LeCun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— французский учёный в области информатики, основные сферы деятельности — машинное обучение, компьютерное зрение, мобильная робототехника и вычислительная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нейробиология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115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Колоризация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0"/>
            <a:ext cx="5313218" cy="17710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49963"/>
            <a:ext cx="5313218" cy="17710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21036"/>
            <a:ext cx="5313218" cy="17710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3"/>
          <a:stretch/>
        </p:blipFill>
        <p:spPr>
          <a:xfrm>
            <a:off x="6289964" y="878890"/>
            <a:ext cx="5063836" cy="28285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89964" y="3707484"/>
            <a:ext cx="50638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Программист </a:t>
            </a:r>
            <a:r>
              <a:rPr lang="ru-RU" sz="1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Райан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Дал создал систему для автоматической раскраски снимков на основе </a:t>
            </a:r>
            <a:r>
              <a:rPr lang="ru-RU" sz="1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сверточных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нейронных сетей</a:t>
            </a:r>
            <a:r>
              <a:rPr lang="ru-RU" sz="1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ru-RU" sz="1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своей работе Дал использовал такую </a:t>
            </a:r>
            <a:r>
              <a:rPr lang="ru-RU" sz="14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сверточную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сеть с четырьмя </a:t>
            </a:r>
            <a:r>
              <a:rPr lang="ru-RU" sz="14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слоями. Для 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обучения Дал использовал обычные обесцвеченные цветные фотографии. </a:t>
            </a:r>
          </a:p>
          <a:p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 словам самого разработчика, система еще далека от идеала: например, при раскраске предметов, которые могут быть разных цветов (скажем, автомобиля) система усредняет цвета. В результате машины на раскрашенных фотографиях оказываются «невероятных ярких» цветов.</a:t>
            </a:r>
          </a:p>
          <a:p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Аналогичный проект разрабатывается исследователями из Калифорнийского университета в Беркли. </a:t>
            </a:r>
          </a:p>
        </p:txBody>
      </p:sp>
    </p:spTree>
    <p:extLst>
      <p:ext uri="{BB962C8B-B14F-4D97-AF65-F5344CB8AC3E}">
        <p14:creationId xmlns:p14="http://schemas.microsoft.com/office/powerpoint/2010/main" val="240691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Распознавание речи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245" y="880760"/>
            <a:ext cx="7160162" cy="47686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38201" y="878890"/>
            <a:ext cx="320386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октябре 2016 года команда разработчиков из подразделения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Microsoft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занимающегося исследованиями в области искусственного интеллекта (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Microsoft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Artificial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Intelligence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and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Research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), сообщила о создании системы распознавания речи, которая делает то же или даже меньшее количество ошибок, чем люди, профессионально выполняющие эту работу. Исследователи сообщили о том, что пословная вероятность ошибки снизилась до 5,9% по сравнению с 6,3%, результатом, о котором сообщалось ещё в прошлом месяце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803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машинный перевод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75909" y="4639168"/>
            <a:ext cx="66778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Компания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Google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собирается полностью перевести сервис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Google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Translate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на глубинное обучение.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предварительным оценкам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Google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нейросеть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обеспечивает гораздо лучшее качество перевода, чем обычные статистические методы. Её уже опробовали в сложнейшей языковой паре английский — китайский, 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нейросеть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сразу на 60% снизила количество ошибок перевода.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346" y="878889"/>
            <a:ext cx="4876098" cy="36099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89"/>
            <a:ext cx="3580257" cy="2685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5"/>
          <a:stretch/>
        </p:blipFill>
        <p:spPr>
          <a:xfrm>
            <a:off x="838200" y="3793610"/>
            <a:ext cx="3580257" cy="241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5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Чат-боты и Тест </a:t>
            </a:r>
            <a:r>
              <a:rPr lang="ru-RU" dirty="0" err="1" smtClean="0"/>
              <a:t>тьюринга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989636"/>
            <a:ext cx="1051560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Предположение Тьюринга:</a:t>
            </a: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2000 году машины с памятью 10</a:t>
            </a:r>
            <a:r>
              <a:rPr lang="ru-RU" sz="1600" baseline="300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9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бит будут способны обмануть человека в тесте в 30% случаев.</a:t>
            </a:r>
          </a:p>
          <a:p>
            <a:pPr>
              <a:spcBef>
                <a:spcPts val="600"/>
              </a:spcBef>
            </a:pPr>
            <a:r>
              <a:rPr lang="ru-RU" sz="1600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Реальные достижения:</a:t>
            </a:r>
          </a:p>
          <a:p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«Eugene </a:t>
            </a:r>
            <a:r>
              <a:rPr lang="en-US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Goostman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» —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программа, изображавшая мальчика из Одессы, смогла обмануть судей в 29,2% случаев (2012). В 2014 году в тесте, организованном Университетом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Рединга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смогла обмануть судей в 33% случаев.</a:t>
            </a: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«Соня Гусева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» — программа смогла обмануть судей в 47% случаев (2015).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54681" y="2751073"/>
            <a:ext cx="534439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здраствуйте</a:t>
            </a:r>
            <a:r>
              <a:rPr lang="ru-RU" dirty="0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! меня Соня зовут.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ru-RU" dirty="0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привет, я </a:t>
            </a:r>
            <a:r>
              <a:rPr lang="ru-RU" dirty="0" err="1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Ололо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ru-RU" dirty="0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можно вас спросить кое-что?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ru-RU" dirty="0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ну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ru-RU" dirty="0" err="1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ну</a:t>
            </a:r>
            <a:r>
              <a:rPr lang="ru-RU" dirty="0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?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ru-RU" dirty="0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ну, спрашивай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ru-RU" dirty="0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когда я говорю ну, меня бабушка ругает :)))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ru-RU" dirty="0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 вопрос какой был?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ru-RU" dirty="0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 вам зачем? :)))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ru-RU" dirty="0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ты сама его задала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ru-RU" dirty="0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сама?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ru-RU" dirty="0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вопрос, </a:t>
            </a:r>
            <a:r>
              <a:rPr lang="ru-RU" dirty="0" err="1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блять</a:t>
            </a: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ru-RU" dirty="0">
                <a:solidFill>
                  <a:srgbClr val="000000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я от вас таких слов не ожидала :(((</a:t>
            </a:r>
            <a:endParaRPr lang="ru-RU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25838"/>
            <a:ext cx="3396931" cy="35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8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Архитектуры нейронных сетей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06"/>
          <a:stretch/>
        </p:blipFill>
        <p:spPr>
          <a:xfrm>
            <a:off x="838200" y="1392385"/>
            <a:ext cx="5111866" cy="41708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7"/>
          <a:stretch/>
        </p:blipFill>
        <p:spPr>
          <a:xfrm>
            <a:off x="5950065" y="1693724"/>
            <a:ext cx="5403736" cy="366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3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Brute force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0"/>
            <a:ext cx="5511713" cy="40848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r="5257"/>
          <a:stretch/>
        </p:blipFill>
        <p:spPr>
          <a:xfrm>
            <a:off x="6566647" y="1595717"/>
            <a:ext cx="4787153" cy="2967317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4500281" y="2653552"/>
            <a:ext cx="80683" cy="806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66647" y="4954784"/>
            <a:ext cx="47871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Sunway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TaihuLight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— китайский суперкомпьютер,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на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июнь 2016 г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самый производительный суперкомпьютер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мире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(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93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пф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согласно тестам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LINPACK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 предыдущего рекордсмена Тяньхэ-2 — 34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пф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Пиковая производительность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Sunway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TaihuLight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— 125,43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пф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против 54,9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пф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Тяньхэ-2).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38200" y="4963749"/>
            <a:ext cx="55117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График ожидаемого роста производительности вычислительных машин, необходимого для симуляции человеческого разума, взятый из книги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Рэймонда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Курцвэйла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«Сингулярность близко» («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Singularity is near»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(2006).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Красной точкой отмечено положение дел на август 2016 г.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741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Глубокое обучение (</a:t>
            </a:r>
            <a:r>
              <a:rPr lang="en-US" dirty="0" smtClean="0"/>
              <a:t>Deep Learning)</a:t>
            </a: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17511408"/>
              </p:ext>
            </p:extLst>
          </p:nvPr>
        </p:nvGraphicFramePr>
        <p:xfrm>
          <a:off x="4692073" y="87889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38200" y="1149340"/>
            <a:ext cx="489758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Глубинное или глубокое обучение (англ.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Deep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learning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 — набор алгоритмов машинного обучения, которые пытаются моделировать высокоуровневые абстракции в данных, используя архитектуры, состоящие из множества нелинейных трансформаций.</a:t>
            </a:r>
          </a:p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Под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термином «глубина» в данном случае понимается глубина графа вычислений модели — максимальная длина между входным и выходным узлами конкретной архитектуры. В случае, например, простой нейронной сети прямого распространения глубина соответствует количеству слоев сети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Различные архитектуры глубинного обучения, такие как глубокие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нейросети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свёрточные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нейронные сети, глубокие сети доверия, использовались в таких областях как компьютерное зрение, распознавание речи, обработка естественного языка, где в некоторых задачах они показывали лучшие на данный момент результаты.</a:t>
            </a:r>
          </a:p>
        </p:txBody>
      </p:sp>
    </p:spTree>
    <p:extLst>
      <p:ext uri="{BB962C8B-B14F-4D97-AF65-F5344CB8AC3E}">
        <p14:creationId xmlns:p14="http://schemas.microsoft.com/office/powerpoint/2010/main" val="209921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Глубокое обучение: сравнение </a:t>
            </a:r>
            <a:r>
              <a:rPr lang="ru-RU" dirty="0" err="1" smtClean="0"/>
              <a:t>фреймворков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0"/>
            <a:ext cx="9625444" cy="554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1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3977" y="2361106"/>
            <a:ext cx="892744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0" dirty="0">
                <a:latin typeface="Bebas Neue Bold" panose="020B0606020202050201" pitchFamily="34" charset="-52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624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45" y="1025235"/>
            <a:ext cx="4894119" cy="489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8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99783"/>
            <a:ext cx="3546764" cy="29149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6" b="10436"/>
          <a:stretch/>
        </p:blipFill>
        <p:spPr>
          <a:xfrm>
            <a:off x="4620490" y="2199782"/>
            <a:ext cx="2359607" cy="29149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69869" y="5114780"/>
            <a:ext cx="36150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Уоррен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Маккалок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(1898—1969) — американский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нейропсихолог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нейрофизиолог, теоретик искусственных нейронных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сетей.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20490" y="5114779"/>
            <a:ext cx="23596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Уолтер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Питтс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(1923—1969) — американский нейролингвистик, логик и математик XX века.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10444" r="28121" b="8064"/>
          <a:stretch/>
        </p:blipFill>
        <p:spPr>
          <a:xfrm>
            <a:off x="7215623" y="2202732"/>
            <a:ext cx="2084948" cy="29120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215623" y="5114779"/>
            <a:ext cx="20849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Дональд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Олдинг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Хебб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(1904—1985) — канадский физиолог и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нейропсихолог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26782"/>
            <a:ext cx="1905000" cy="23050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536098" y="5114779"/>
            <a:ext cx="18177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252525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Простейшая модель искусственного нейрона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8200" y="91967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 1940 году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У.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Питтс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познакомился с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У.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МакКалоком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и они начинают заниматься идеей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МакКалока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о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создании электронного аналога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нейрона. В 1943 году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Уоррен и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МакКаллок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опубликовали работу «Логическое исчисление идей, относящихся к нервной активности», в которой предложили понятие искусственной нейронной сети. Дональд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Хебб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в работе «Организация поведения» 1949 года описал основные принципы обучения нейронов.</a:t>
            </a:r>
          </a:p>
        </p:txBody>
      </p:sp>
    </p:spTree>
    <p:extLst>
      <p:ext uri="{BB962C8B-B14F-4D97-AF65-F5344CB8AC3E}">
        <p14:creationId xmlns:p14="http://schemas.microsoft.com/office/powerpoint/2010/main" val="123008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 и немного поэзии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38200" y="1007422"/>
            <a:ext cx="43053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We build our castles in the air,</a:t>
            </a:r>
          </a:p>
          <a:p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And from the air they tumble down</a:t>
            </a:r>
          </a:p>
          <a:p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Unless we carry them up there</a:t>
            </a:r>
          </a:p>
          <a:p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Until they crack the pate they crown.</a:t>
            </a:r>
          </a:p>
          <a:p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And we must lug them everywhere,</a:t>
            </a:r>
          </a:p>
          <a:p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From garden walk to crowded town</a:t>
            </a:r>
          </a:p>
          <a:p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We build our castles in the air,</a:t>
            </a:r>
          </a:p>
          <a:p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And from the air they tumble down</a:t>
            </a:r>
          </a:p>
          <a:p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And lucky, if when sere and brown,</a:t>
            </a:r>
          </a:p>
          <a:p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Before our eyes too lofty stare,</a:t>
            </a:r>
          </a:p>
          <a:p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We scope with life and pate, though bare,</a:t>
            </a:r>
          </a:p>
          <a:p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On which to plant an honest frown.</a:t>
            </a:r>
          </a:p>
          <a:p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We build our castles in the air,</a:t>
            </a:r>
          </a:p>
          <a:p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And from the air they tumble down</a:t>
            </a:r>
            <a:r>
              <a:rPr lang="en-US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  <a:p>
            <a:pPr algn="r"/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Уоррен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МакКаллок</a:t>
            </a:r>
            <a:endParaRPr lang="en-US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255327" y="1007422"/>
            <a:ext cx="5171209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Random remarks are traced by little boys</a:t>
            </a:r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en-US" dirty="0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In wet cement; synapses in the brain</a:t>
            </a:r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en-US" dirty="0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Die off; renewing uplift glyphs mountain</a:t>
            </a:r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en-US" dirty="0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And valley in </a:t>
            </a:r>
            <a:r>
              <a:rPr lang="en-US" dirty="0" err="1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peneplane</a:t>
            </a:r>
            <a:r>
              <a:rPr lang="en-US" dirty="0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; the mouth rounds noise</a:t>
            </a:r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en-US" dirty="0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To consonants in truisms: Thus expands law</a:t>
            </a:r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en-US" dirty="0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Cankering the </a:t>
            </a:r>
            <a:r>
              <a:rPr lang="en-US" dirty="0" err="1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anoetic</a:t>
            </a:r>
            <a:r>
              <a:rPr lang="en-US" dirty="0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anonymous.</a:t>
            </a:r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en-US" dirty="0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“If any love magic, he is most impious:</a:t>
            </a:r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en-US" dirty="0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Him I cut off, who turn his world to straw,</a:t>
            </a:r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en-US" dirty="0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Making him know Me.” So speaks the </a:t>
            </a:r>
            <a:r>
              <a:rPr lang="en-US" dirty="0" err="1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nomothete</a:t>
            </a:r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en-US" dirty="0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Concealed in crystals, contracting myosin,</a:t>
            </a:r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en-US" dirty="0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Imprisoning man by close-packing in his own kind.</a:t>
            </a:r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en-US" dirty="0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We, therefore, exalt entropy and heat,</a:t>
            </a:r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en-US" dirty="0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Fist-fight for room, trade place, momentum, spin,</a:t>
            </a:r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en-US" dirty="0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Successful enough if life is </a:t>
            </a:r>
            <a:r>
              <a:rPr lang="en-US" dirty="0" err="1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undesigned</a:t>
            </a:r>
            <a:r>
              <a:rPr lang="en-US" dirty="0" smtClean="0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</a:p>
          <a:p>
            <a:pPr algn="r"/>
            <a:r>
              <a:rPr lang="ru-RU" sz="1600" dirty="0" err="1" smtClean="0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Уолтер</a:t>
            </a:r>
            <a:r>
              <a:rPr lang="ru-RU" sz="1600" dirty="0" smtClean="0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 smtClean="0">
                <a:solidFill>
                  <a:srgbClr val="222222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Питтс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38200" y="5436908"/>
            <a:ext cx="10515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en-US" dirty="0" smtClean="0">
                <a:solidFill>
                  <a:srgbClr val="14182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</a:t>
            </a:r>
            <a:r>
              <a:rPr lang="ru-RU" dirty="0" smtClean="0">
                <a:solidFill>
                  <a:srgbClr val="14182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Поздней ночью </a:t>
            </a:r>
            <a:r>
              <a:rPr lang="ru-RU" dirty="0" err="1" smtClean="0">
                <a:solidFill>
                  <a:srgbClr val="14182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МакКаллок</a:t>
            </a:r>
            <a:r>
              <a:rPr lang="ru-RU" dirty="0" smtClean="0">
                <a:solidFill>
                  <a:srgbClr val="14182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и </a:t>
            </a:r>
            <a:r>
              <a:rPr lang="ru-RU" dirty="0" err="1" smtClean="0">
                <a:solidFill>
                  <a:srgbClr val="14182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Питтс</a:t>
            </a:r>
            <a:r>
              <a:rPr lang="ru-RU" dirty="0" smtClean="0">
                <a:solidFill>
                  <a:srgbClr val="14182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попивали сидя на корточках виски и пытались построить вычислительный мозг начав с одиночного нейрона</a:t>
            </a:r>
            <a:r>
              <a:rPr lang="en-US" dirty="0" smtClean="0">
                <a:solidFill>
                  <a:srgbClr val="141823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».</a:t>
            </a:r>
          </a:p>
          <a:p>
            <a:pPr indent="363538" algn="r"/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Аманда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Гефтер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Человек Который Попытался Спасти Мир с помощью Логики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170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878890"/>
            <a:ext cx="7505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/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Розенблатт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был яркой личностью: мастерски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водил классический спортивный автомобиль MGA и часто прогуливался со своим котом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Тобермори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093" y="3953884"/>
            <a:ext cx="2643706" cy="1762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710093" y="5778575"/>
            <a:ext cx="2643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Спортивный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автомобиль MGA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r="2100"/>
          <a:stretch/>
        </p:blipFill>
        <p:spPr>
          <a:xfrm>
            <a:off x="4000618" y="1684772"/>
            <a:ext cx="4347722" cy="25027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00618" y="4535777"/>
            <a:ext cx="43432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TrueNorth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—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нейроморфический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процессор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II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поколения от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IBM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2014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,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DARPA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SyNAPSE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Чип изготовлен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по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техпроцессу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28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нм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на заводе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Samsung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.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одержит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5.4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млрд транзисторов, что обеспечивает </a:t>
            </a:r>
            <a:r>
              <a:rPr lang="en-US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1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млн эмулируемых 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«нейронов», 256 миллионов эмулируемых связей между нейронами — «синапсов».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84773"/>
            <a:ext cx="2857500" cy="44100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093" y="878890"/>
            <a:ext cx="2643706" cy="293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7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6"/>
          <a:stretch/>
        </p:blipFill>
        <p:spPr>
          <a:xfrm>
            <a:off x="1729553" y="878890"/>
            <a:ext cx="8732893" cy="55079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02843" y="1216008"/>
            <a:ext cx="9863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Аксон другого нейрона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94196" y="1631506"/>
            <a:ext cx="986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Тело нейрона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89093" y="1585339"/>
            <a:ext cx="7910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Аксон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91860" y="820626"/>
            <a:ext cx="9122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Синапс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94196" y="3878355"/>
            <a:ext cx="11223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Дендриты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85783" y="2524073"/>
            <a:ext cx="11223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Дендриты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42647" y="462674"/>
            <a:ext cx="986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Тело нейрона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20558" y="2615544"/>
            <a:ext cx="1122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Вершина аксона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210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344" y="878890"/>
            <a:ext cx="2913455" cy="25249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87"/>
          <a:stretch/>
        </p:blipFill>
        <p:spPr>
          <a:xfrm>
            <a:off x="838199" y="4029619"/>
            <a:ext cx="10515599" cy="21829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78891"/>
            <a:ext cx="4325471" cy="25249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88" y="877033"/>
            <a:ext cx="1786663" cy="25268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977" y="877033"/>
            <a:ext cx="1149718" cy="25268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35386" y="6060141"/>
            <a:ext cx="3074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Гигантский аксон кальмара</a:t>
            </a:r>
            <a:endParaRPr lang="ru-RU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cxnSp>
        <p:nvCxnSpPr>
          <p:cNvPr id="19" name="Прямая со стрелкой 18"/>
          <p:cNvCxnSpPr>
            <a:endCxn id="12" idx="2"/>
          </p:cNvCxnSpPr>
          <p:nvPr/>
        </p:nvCxnSpPr>
        <p:spPr>
          <a:xfrm flipV="1">
            <a:off x="6774873" y="3403885"/>
            <a:ext cx="3122199" cy="2581279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838199" y="3478862"/>
            <a:ext cx="4325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Тихоокеанский кальмар 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(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Todarodes</a:t>
            </a:r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</a:t>
            </a:r>
            <a:r>
              <a:rPr lang="ru-RU" sz="1600" dirty="0" err="1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pacificus</a:t>
            </a:r>
            <a:r>
              <a:rPr lang="ru-RU" sz="16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163671" y="3484300"/>
            <a:ext cx="3171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Эндрю Хаксли и Алан </a:t>
            </a:r>
            <a:r>
              <a:rPr lang="ru-RU" sz="1600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Ходжкин</a:t>
            </a:r>
            <a:endParaRPr lang="ru-RU" sz="16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899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Нейронные сети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59951825"/>
              </p:ext>
            </p:extLst>
          </p:nvPr>
        </p:nvGraphicFramePr>
        <p:xfrm>
          <a:off x="838200" y="878890"/>
          <a:ext cx="10515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34" y="878890"/>
            <a:ext cx="1634933" cy="25585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240" y="4936348"/>
            <a:ext cx="1814945" cy="13612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063" y="1392654"/>
            <a:ext cx="2534021" cy="158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7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40289</TotalTime>
  <Words>1898</Words>
  <Application>Microsoft Office PowerPoint</Application>
  <PresentationFormat>Широкоэкранный</PresentationFormat>
  <Paragraphs>149</Paragraphs>
  <Slides>33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Calibri</vt:lpstr>
      <vt:lpstr>Adobe Gurmukhi</vt:lpstr>
      <vt:lpstr>Bebas Neue Bold</vt:lpstr>
      <vt:lpstr>Calibri Light</vt:lpstr>
      <vt:lpstr>Wingdings</vt:lpstr>
      <vt:lpstr>Arial</vt:lpstr>
      <vt:lpstr>Yu Gothic UI Light</vt:lpstr>
      <vt:lpstr>Тема Office</vt:lpstr>
      <vt:lpstr>Презентация PowerPoint</vt:lpstr>
      <vt:lpstr>Brute force</vt:lpstr>
      <vt:lpstr>Brute force</vt:lpstr>
      <vt:lpstr>Нейронные сети</vt:lpstr>
      <vt:lpstr>Нейронные сети и немного поэзии</vt:lpstr>
      <vt:lpstr>Нейронные сети</vt:lpstr>
      <vt:lpstr>Нейронные сети</vt:lpstr>
      <vt:lpstr>Нейронные сети</vt:lpstr>
      <vt:lpstr>Нейронные сети</vt:lpstr>
      <vt:lpstr>Нейронные сети</vt:lpstr>
      <vt:lpstr>BLUE BRAIN</vt:lpstr>
      <vt:lpstr>Коннекционизм, нейронные сети и марвин мински</vt:lpstr>
      <vt:lpstr>Го</vt:lpstr>
      <vt:lpstr>Deep Dream</vt:lpstr>
      <vt:lpstr>Нейронные сети и Развлечения</vt:lpstr>
      <vt:lpstr>Нейронные сети и Развлечения</vt:lpstr>
      <vt:lpstr>Нейронные сети и Развлечения</vt:lpstr>
      <vt:lpstr>Нейронные сети и Развлечения</vt:lpstr>
      <vt:lpstr>Нейронные сети и Развлечения</vt:lpstr>
      <vt:lpstr>Нейронные сети и Развлечения</vt:lpstr>
      <vt:lpstr>Нейронные сети и Развлечения</vt:lpstr>
      <vt:lpstr>Нейронные сети и Развлечения</vt:lpstr>
      <vt:lpstr>Восстанавливаем топологию естественной сети</vt:lpstr>
      <vt:lpstr>Сверточные нейронные сети</vt:lpstr>
      <vt:lpstr>Колоризация</vt:lpstr>
      <vt:lpstr>Распознавание речи</vt:lpstr>
      <vt:lpstr>машинный перевод</vt:lpstr>
      <vt:lpstr>Чат-боты и Тест тьюринга</vt:lpstr>
      <vt:lpstr>Архитектуры нейронных сетей</vt:lpstr>
      <vt:lpstr>Глубокое обучение (Deep Learning)</vt:lpstr>
      <vt:lpstr>Глубокое обучение: сравнение фреймворков</vt:lpstr>
      <vt:lpstr>Презентация PowerPoint</vt:lpstr>
      <vt:lpstr>Литература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Марков</dc:creator>
  <cp:lastModifiedBy>Сергей Марков</cp:lastModifiedBy>
  <cp:revision>308</cp:revision>
  <dcterms:created xsi:type="dcterms:W3CDTF">2016-01-28T11:01:10Z</dcterms:created>
  <dcterms:modified xsi:type="dcterms:W3CDTF">2017-04-27T17:59:06Z</dcterms:modified>
</cp:coreProperties>
</file>