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64" r:id="rId3"/>
    <p:sldId id="359" r:id="rId4"/>
    <p:sldId id="357" r:id="rId5"/>
    <p:sldId id="301" r:id="rId6"/>
    <p:sldId id="326" r:id="rId7"/>
    <p:sldId id="302" r:id="rId8"/>
    <p:sldId id="323" r:id="rId9"/>
    <p:sldId id="325" r:id="rId10"/>
    <p:sldId id="303" r:id="rId11"/>
    <p:sldId id="331" r:id="rId12"/>
    <p:sldId id="332" r:id="rId13"/>
    <p:sldId id="349" r:id="rId14"/>
    <p:sldId id="360" r:id="rId15"/>
    <p:sldId id="350" r:id="rId16"/>
    <p:sldId id="361" r:id="rId17"/>
    <p:sldId id="329" r:id="rId18"/>
    <p:sldId id="340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1" r:id="rId27"/>
    <p:sldId id="351" r:id="rId28"/>
    <p:sldId id="366" r:id="rId29"/>
    <p:sldId id="367" r:id="rId30"/>
    <p:sldId id="368" r:id="rId31"/>
    <p:sldId id="369" r:id="rId32"/>
    <p:sldId id="370" r:id="rId33"/>
    <p:sldId id="362" r:id="rId34"/>
    <p:sldId id="363" r:id="rId35"/>
    <p:sldId id="365" r:id="rId36"/>
    <p:sldId id="371" r:id="rId37"/>
    <p:sldId id="373" r:id="rId38"/>
    <p:sldId id="375" r:id="rId39"/>
    <p:sldId id="376" r:id="rId40"/>
    <p:sldId id="355" r:id="rId41"/>
    <p:sldId id="377" r:id="rId42"/>
    <p:sldId id="379" r:id="rId43"/>
    <p:sldId id="270" r:id="rId44"/>
    <p:sldId id="268" r:id="rId45"/>
    <p:sldId id="380" r:id="rId46"/>
  </p:sldIdLst>
  <p:sldSz cx="12192000" cy="6858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Yu Gothic UI Light" panose="020B0300000000000000" pitchFamily="34" charset="-128"/>
      <p:regular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Bebas Neue Bold" panose="020B0606020202050201" pitchFamily="34" charset="-52"/>
      <p:bold r:id="rId5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1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F0DED9-6093-48BD-A292-1D482EF530DA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4C4C53A-901D-4D5D-89F0-D38629AFD3C7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600" dirty="0" smtClean="0">
              <a:effectLst/>
              <a:latin typeface="Yu Gothic UI Light" panose="020B0300000000000000" pitchFamily="34" charset="-128"/>
              <a:ea typeface="Yu Gothic UI Light" panose="020B0300000000000000" pitchFamily="34" charset="-128"/>
            </a:rPr>
            <a:t>Вторая весна ИИ</a:t>
          </a:r>
          <a:endParaRPr lang="ru-RU" sz="1600" dirty="0">
            <a:effectLst/>
            <a:latin typeface="Yu Gothic UI Light" panose="020B0300000000000000" pitchFamily="34" charset="-128"/>
            <a:ea typeface="Yu Gothic UI Light" panose="020B0300000000000000" pitchFamily="34" charset="-128"/>
          </a:endParaRPr>
        </a:p>
      </dgm:t>
    </dgm:pt>
    <dgm:pt modelId="{016B7FD7-F507-4F88-B553-6ADE8F561A75}" type="parTrans" cxnId="{9F2AF71D-8050-475B-B407-038767ADBA72}">
      <dgm:prSet/>
      <dgm:spPr/>
      <dgm:t>
        <a:bodyPr/>
        <a:lstStyle/>
        <a:p>
          <a:endParaRPr lang="ru-RU">
            <a:effectLst/>
          </a:endParaRPr>
        </a:p>
      </dgm:t>
    </dgm:pt>
    <dgm:pt modelId="{E9C6DC5A-93FA-4315-A792-0B573F83A708}" type="sibTrans" cxnId="{9F2AF71D-8050-475B-B407-038767ADBA72}">
      <dgm:prSet/>
      <dgm:spPr/>
      <dgm:t>
        <a:bodyPr/>
        <a:lstStyle/>
        <a:p>
          <a:endParaRPr lang="ru-RU">
            <a:effectLst/>
          </a:endParaRPr>
        </a:p>
      </dgm:t>
    </dgm:pt>
    <dgm:pt modelId="{B55D6FCC-D5B8-4E77-AD32-2DD8C86AFA37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>
              <a:effectLst/>
              <a:latin typeface="Yu Gothic UI Light" panose="020B0300000000000000" pitchFamily="34" charset="-128"/>
              <a:ea typeface="Yu Gothic UI Light" panose="020B0300000000000000" pitchFamily="34" charset="-128"/>
            </a:rPr>
            <a:t>Создание новых моделей МО (многослойные нейронные сети)</a:t>
          </a:r>
          <a:endParaRPr lang="ru-RU" dirty="0">
            <a:effectLst/>
            <a:latin typeface="Yu Gothic UI Light" panose="020B0300000000000000" pitchFamily="34" charset="-128"/>
            <a:ea typeface="Yu Gothic UI Light" panose="020B0300000000000000" pitchFamily="34" charset="-128"/>
          </a:endParaRPr>
        </a:p>
      </dgm:t>
    </dgm:pt>
    <dgm:pt modelId="{AFB746B3-9E33-4E6E-B564-246FA804309E}" type="parTrans" cxnId="{C1C64E6A-0A6A-49B8-8F38-7193A976FB3C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ru-RU">
            <a:effectLst/>
          </a:endParaRPr>
        </a:p>
      </dgm:t>
    </dgm:pt>
    <dgm:pt modelId="{B515FFEE-726B-4BDC-9D2C-0F0C06CA4245}" type="sibTrans" cxnId="{C1C64E6A-0A6A-49B8-8F38-7193A976FB3C}">
      <dgm:prSet/>
      <dgm:spPr/>
      <dgm:t>
        <a:bodyPr/>
        <a:lstStyle/>
        <a:p>
          <a:endParaRPr lang="ru-RU">
            <a:effectLst/>
          </a:endParaRPr>
        </a:p>
      </dgm:t>
    </dgm:pt>
    <dgm:pt modelId="{B82C48A1-88A3-49C6-B366-05BEFBC450D8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>
              <a:effectLst/>
              <a:latin typeface="Yu Gothic UI Light" panose="020B0300000000000000" pitchFamily="34" charset="-128"/>
              <a:ea typeface="Yu Gothic UI Light" panose="020B0300000000000000" pitchFamily="34" charset="-128"/>
            </a:rPr>
            <a:t>Рост производительности (Закон Мура, специализированные процессоры)</a:t>
          </a:r>
          <a:endParaRPr lang="ru-RU" dirty="0">
            <a:effectLst/>
            <a:latin typeface="Yu Gothic UI Light" panose="020B0300000000000000" pitchFamily="34" charset="-128"/>
            <a:ea typeface="Yu Gothic UI Light" panose="020B0300000000000000" pitchFamily="34" charset="-128"/>
          </a:endParaRPr>
        </a:p>
      </dgm:t>
    </dgm:pt>
    <dgm:pt modelId="{50315594-2D1E-4404-A744-80C23C1ECDBE}" type="parTrans" cxnId="{5E3B20F0-E1EF-4E8E-B5E4-AB0539241717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ru-RU">
            <a:effectLst/>
          </a:endParaRPr>
        </a:p>
      </dgm:t>
    </dgm:pt>
    <dgm:pt modelId="{1C673336-946A-4434-82B5-8E245C38060C}" type="sibTrans" cxnId="{5E3B20F0-E1EF-4E8E-B5E4-AB0539241717}">
      <dgm:prSet/>
      <dgm:spPr/>
      <dgm:t>
        <a:bodyPr/>
        <a:lstStyle/>
        <a:p>
          <a:endParaRPr lang="ru-RU">
            <a:effectLst/>
          </a:endParaRPr>
        </a:p>
      </dgm:t>
    </dgm:pt>
    <dgm:pt modelId="{CC36F199-1037-4C44-BC8B-9555CDFFBEF7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>
              <a:effectLst/>
              <a:latin typeface="Yu Gothic UI Light" panose="020B0300000000000000" pitchFamily="34" charset="-128"/>
              <a:ea typeface="Yu Gothic UI Light" panose="020B0300000000000000" pitchFamily="34" charset="-128"/>
            </a:rPr>
            <a:t>Быстрое накопление массивов данных (интернет, информатизация)</a:t>
          </a:r>
          <a:endParaRPr lang="ru-RU" dirty="0">
            <a:effectLst/>
            <a:latin typeface="Yu Gothic UI Light" panose="020B0300000000000000" pitchFamily="34" charset="-128"/>
            <a:ea typeface="Yu Gothic UI Light" panose="020B0300000000000000" pitchFamily="34" charset="-128"/>
          </a:endParaRPr>
        </a:p>
      </dgm:t>
    </dgm:pt>
    <dgm:pt modelId="{EF2B0424-E262-48D3-8C04-634D47E11DDA}" type="parTrans" cxnId="{2F21E0E7-1A52-4693-8B2A-EF8B40528A4B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ru-RU">
            <a:effectLst/>
          </a:endParaRPr>
        </a:p>
      </dgm:t>
    </dgm:pt>
    <dgm:pt modelId="{98A25EF5-9CD1-49BE-80AC-D6D4DD4E3317}" type="sibTrans" cxnId="{2F21E0E7-1A52-4693-8B2A-EF8B40528A4B}">
      <dgm:prSet/>
      <dgm:spPr/>
      <dgm:t>
        <a:bodyPr/>
        <a:lstStyle/>
        <a:p>
          <a:endParaRPr lang="ru-RU">
            <a:effectLst/>
          </a:endParaRPr>
        </a:p>
      </dgm:t>
    </dgm:pt>
    <dgm:pt modelId="{D1722AD4-246C-44C8-9BCA-7389F69E1583}" type="pres">
      <dgm:prSet presAssocID="{A3F0DED9-6093-48BD-A292-1D482EF530D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D19DAB-C5EC-4EA0-8047-0730B523A88B}" type="pres">
      <dgm:prSet presAssocID="{94C4C53A-901D-4D5D-89F0-D38629AFD3C7}" presName="centerShape" presStyleLbl="node0" presStyleIdx="0" presStyleCnt="1"/>
      <dgm:spPr/>
      <dgm:t>
        <a:bodyPr/>
        <a:lstStyle/>
        <a:p>
          <a:endParaRPr lang="ru-RU"/>
        </a:p>
      </dgm:t>
    </dgm:pt>
    <dgm:pt modelId="{AB2B9F19-EB19-450F-9F7C-E8831B3DFF0A}" type="pres">
      <dgm:prSet presAssocID="{AFB746B3-9E33-4E6E-B564-246FA804309E}" presName="parTrans" presStyleLbl="sibTrans2D1" presStyleIdx="0" presStyleCnt="3"/>
      <dgm:spPr>
        <a:prstGeom prst="leftArrow">
          <a:avLst/>
        </a:prstGeom>
      </dgm:spPr>
      <dgm:t>
        <a:bodyPr/>
        <a:lstStyle/>
        <a:p>
          <a:endParaRPr lang="ru-RU"/>
        </a:p>
      </dgm:t>
    </dgm:pt>
    <dgm:pt modelId="{C46663B4-A7F8-4FC7-8C8A-F0D0A2FED915}" type="pres">
      <dgm:prSet presAssocID="{AFB746B3-9E33-4E6E-B564-246FA804309E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AE9AB679-2655-4C12-BDB8-5E89CED8483F}" type="pres">
      <dgm:prSet presAssocID="{B55D6FCC-D5B8-4E77-AD32-2DD8C86AFA37}" presName="node" presStyleLbl="node1" presStyleIdx="0" presStyleCnt="3" custScaleX="138359" custScaleY="138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4CFBDC-6A8B-441F-B190-EF61B9BE571D}" type="pres">
      <dgm:prSet presAssocID="{50315594-2D1E-4404-A744-80C23C1ECDBE}" presName="parTrans" presStyleLbl="sibTrans2D1" presStyleIdx="1" presStyleCnt="3"/>
      <dgm:spPr>
        <a:prstGeom prst="leftArrow">
          <a:avLst/>
        </a:prstGeom>
      </dgm:spPr>
      <dgm:t>
        <a:bodyPr/>
        <a:lstStyle/>
        <a:p>
          <a:endParaRPr lang="ru-RU"/>
        </a:p>
      </dgm:t>
    </dgm:pt>
    <dgm:pt modelId="{1C6F47EF-AC48-453C-BA0B-5B9971AD21B2}" type="pres">
      <dgm:prSet presAssocID="{50315594-2D1E-4404-A744-80C23C1ECDBE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775A0A58-231F-4EA2-825F-DC6ACB925CDE}" type="pres">
      <dgm:prSet presAssocID="{B82C48A1-88A3-49C6-B366-05BEFBC450D8}" presName="node" presStyleLbl="node1" presStyleIdx="1" presStyleCnt="3" custScaleX="138359" custScaleY="138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658024-7148-4B76-93E3-D028B1E27C71}" type="pres">
      <dgm:prSet presAssocID="{EF2B0424-E262-48D3-8C04-634D47E11DDA}" presName="parTrans" presStyleLbl="sibTrans2D1" presStyleIdx="2" presStyleCnt="3"/>
      <dgm:spPr>
        <a:prstGeom prst="leftArrow">
          <a:avLst/>
        </a:prstGeom>
      </dgm:spPr>
      <dgm:t>
        <a:bodyPr/>
        <a:lstStyle/>
        <a:p>
          <a:endParaRPr lang="ru-RU"/>
        </a:p>
      </dgm:t>
    </dgm:pt>
    <dgm:pt modelId="{5FDB6A10-90A3-4081-B442-9712AE96DF52}" type="pres">
      <dgm:prSet presAssocID="{EF2B0424-E262-48D3-8C04-634D47E11DDA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A1DC2D7B-2D67-48F9-B2CF-5ED946CAAE99}" type="pres">
      <dgm:prSet presAssocID="{CC36F199-1037-4C44-BC8B-9555CDFFBEF7}" presName="node" presStyleLbl="node1" presStyleIdx="2" presStyleCnt="3" custScaleX="138359" custScaleY="138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3B20F0-E1EF-4E8E-B5E4-AB0539241717}" srcId="{94C4C53A-901D-4D5D-89F0-D38629AFD3C7}" destId="{B82C48A1-88A3-49C6-B366-05BEFBC450D8}" srcOrd="1" destOrd="0" parTransId="{50315594-2D1E-4404-A744-80C23C1ECDBE}" sibTransId="{1C673336-946A-4434-82B5-8E245C38060C}"/>
    <dgm:cxn modelId="{81609EC6-0957-4F2B-B332-6DEC7F44CBAC}" type="presOf" srcId="{50315594-2D1E-4404-A744-80C23C1ECDBE}" destId="{DB4CFBDC-6A8B-441F-B190-EF61B9BE571D}" srcOrd="0" destOrd="0" presId="urn:microsoft.com/office/officeart/2005/8/layout/radial5"/>
    <dgm:cxn modelId="{B0678063-4DC2-4ACB-A062-D1DEB2A63B71}" type="presOf" srcId="{CC36F199-1037-4C44-BC8B-9555CDFFBEF7}" destId="{A1DC2D7B-2D67-48F9-B2CF-5ED946CAAE99}" srcOrd="0" destOrd="0" presId="urn:microsoft.com/office/officeart/2005/8/layout/radial5"/>
    <dgm:cxn modelId="{7FE1C2AB-2E2C-4EE8-B882-05D62718874B}" type="presOf" srcId="{AFB746B3-9E33-4E6E-B564-246FA804309E}" destId="{C46663B4-A7F8-4FC7-8C8A-F0D0A2FED915}" srcOrd="1" destOrd="0" presId="urn:microsoft.com/office/officeart/2005/8/layout/radial5"/>
    <dgm:cxn modelId="{2F21E0E7-1A52-4693-8B2A-EF8B40528A4B}" srcId="{94C4C53A-901D-4D5D-89F0-D38629AFD3C7}" destId="{CC36F199-1037-4C44-BC8B-9555CDFFBEF7}" srcOrd="2" destOrd="0" parTransId="{EF2B0424-E262-48D3-8C04-634D47E11DDA}" sibTransId="{98A25EF5-9CD1-49BE-80AC-D6D4DD4E3317}"/>
    <dgm:cxn modelId="{51DBD2CE-2720-4A32-B250-66CDFA7C746D}" type="presOf" srcId="{94C4C53A-901D-4D5D-89F0-D38629AFD3C7}" destId="{27D19DAB-C5EC-4EA0-8047-0730B523A88B}" srcOrd="0" destOrd="0" presId="urn:microsoft.com/office/officeart/2005/8/layout/radial5"/>
    <dgm:cxn modelId="{C1C64E6A-0A6A-49B8-8F38-7193A976FB3C}" srcId="{94C4C53A-901D-4D5D-89F0-D38629AFD3C7}" destId="{B55D6FCC-D5B8-4E77-AD32-2DD8C86AFA37}" srcOrd="0" destOrd="0" parTransId="{AFB746B3-9E33-4E6E-B564-246FA804309E}" sibTransId="{B515FFEE-726B-4BDC-9D2C-0F0C06CA4245}"/>
    <dgm:cxn modelId="{9F2AF71D-8050-475B-B407-038767ADBA72}" srcId="{A3F0DED9-6093-48BD-A292-1D482EF530DA}" destId="{94C4C53A-901D-4D5D-89F0-D38629AFD3C7}" srcOrd="0" destOrd="0" parTransId="{016B7FD7-F507-4F88-B553-6ADE8F561A75}" sibTransId="{E9C6DC5A-93FA-4315-A792-0B573F83A708}"/>
    <dgm:cxn modelId="{0FD47AE4-73BA-46C0-AF92-AF2C8EF94D57}" type="presOf" srcId="{A3F0DED9-6093-48BD-A292-1D482EF530DA}" destId="{D1722AD4-246C-44C8-9BCA-7389F69E1583}" srcOrd="0" destOrd="0" presId="urn:microsoft.com/office/officeart/2005/8/layout/radial5"/>
    <dgm:cxn modelId="{4F67BF99-E27D-4915-8DC7-07CF6EA5909A}" type="presOf" srcId="{B82C48A1-88A3-49C6-B366-05BEFBC450D8}" destId="{775A0A58-231F-4EA2-825F-DC6ACB925CDE}" srcOrd="0" destOrd="0" presId="urn:microsoft.com/office/officeart/2005/8/layout/radial5"/>
    <dgm:cxn modelId="{AA918176-B957-4EAB-8FFD-1C861F0A8E64}" type="presOf" srcId="{EF2B0424-E262-48D3-8C04-634D47E11DDA}" destId="{FA658024-7148-4B76-93E3-D028B1E27C71}" srcOrd="0" destOrd="0" presId="urn:microsoft.com/office/officeart/2005/8/layout/radial5"/>
    <dgm:cxn modelId="{B7941A06-A492-4270-9C72-2635D8F7B921}" type="presOf" srcId="{50315594-2D1E-4404-A744-80C23C1ECDBE}" destId="{1C6F47EF-AC48-453C-BA0B-5B9971AD21B2}" srcOrd="1" destOrd="0" presId="urn:microsoft.com/office/officeart/2005/8/layout/radial5"/>
    <dgm:cxn modelId="{4A4F6246-B076-4EA4-B9F5-6A3192020950}" type="presOf" srcId="{EF2B0424-E262-48D3-8C04-634D47E11DDA}" destId="{5FDB6A10-90A3-4081-B442-9712AE96DF52}" srcOrd="1" destOrd="0" presId="urn:microsoft.com/office/officeart/2005/8/layout/radial5"/>
    <dgm:cxn modelId="{EB9E15D2-482A-4813-9A59-2184C0DF0293}" type="presOf" srcId="{AFB746B3-9E33-4E6E-B564-246FA804309E}" destId="{AB2B9F19-EB19-450F-9F7C-E8831B3DFF0A}" srcOrd="0" destOrd="0" presId="urn:microsoft.com/office/officeart/2005/8/layout/radial5"/>
    <dgm:cxn modelId="{D65FD19D-CFED-4390-84DB-AEA77E4F3504}" type="presOf" srcId="{B55D6FCC-D5B8-4E77-AD32-2DD8C86AFA37}" destId="{AE9AB679-2655-4C12-BDB8-5E89CED8483F}" srcOrd="0" destOrd="0" presId="urn:microsoft.com/office/officeart/2005/8/layout/radial5"/>
    <dgm:cxn modelId="{576F75FC-BEF3-4CA2-B629-F737D0566D53}" type="presParOf" srcId="{D1722AD4-246C-44C8-9BCA-7389F69E1583}" destId="{27D19DAB-C5EC-4EA0-8047-0730B523A88B}" srcOrd="0" destOrd="0" presId="urn:microsoft.com/office/officeart/2005/8/layout/radial5"/>
    <dgm:cxn modelId="{F127390A-FF48-4913-98E2-B4C5B063938A}" type="presParOf" srcId="{D1722AD4-246C-44C8-9BCA-7389F69E1583}" destId="{AB2B9F19-EB19-450F-9F7C-E8831B3DFF0A}" srcOrd="1" destOrd="0" presId="urn:microsoft.com/office/officeart/2005/8/layout/radial5"/>
    <dgm:cxn modelId="{145A67F9-B2BE-4BFD-ACC6-7E8117D1C922}" type="presParOf" srcId="{AB2B9F19-EB19-450F-9F7C-E8831B3DFF0A}" destId="{C46663B4-A7F8-4FC7-8C8A-F0D0A2FED915}" srcOrd="0" destOrd="0" presId="urn:microsoft.com/office/officeart/2005/8/layout/radial5"/>
    <dgm:cxn modelId="{0FF2CBC4-30CD-47C8-A0DB-F6FACD3858BD}" type="presParOf" srcId="{D1722AD4-246C-44C8-9BCA-7389F69E1583}" destId="{AE9AB679-2655-4C12-BDB8-5E89CED8483F}" srcOrd="2" destOrd="0" presId="urn:microsoft.com/office/officeart/2005/8/layout/radial5"/>
    <dgm:cxn modelId="{DAB60D76-4063-4607-B292-9ED00D11AE16}" type="presParOf" srcId="{D1722AD4-246C-44C8-9BCA-7389F69E1583}" destId="{DB4CFBDC-6A8B-441F-B190-EF61B9BE571D}" srcOrd="3" destOrd="0" presId="urn:microsoft.com/office/officeart/2005/8/layout/radial5"/>
    <dgm:cxn modelId="{937A0513-3C69-4BBF-AC9A-C863DC086279}" type="presParOf" srcId="{DB4CFBDC-6A8B-441F-B190-EF61B9BE571D}" destId="{1C6F47EF-AC48-453C-BA0B-5B9971AD21B2}" srcOrd="0" destOrd="0" presId="urn:microsoft.com/office/officeart/2005/8/layout/radial5"/>
    <dgm:cxn modelId="{6DC6B5DF-4DEB-4589-A395-BF1E420F2ED5}" type="presParOf" srcId="{D1722AD4-246C-44C8-9BCA-7389F69E1583}" destId="{775A0A58-231F-4EA2-825F-DC6ACB925CDE}" srcOrd="4" destOrd="0" presId="urn:microsoft.com/office/officeart/2005/8/layout/radial5"/>
    <dgm:cxn modelId="{6803DEBB-CF3D-4078-BA90-20FDB59A6604}" type="presParOf" srcId="{D1722AD4-246C-44C8-9BCA-7389F69E1583}" destId="{FA658024-7148-4B76-93E3-D028B1E27C71}" srcOrd="5" destOrd="0" presId="urn:microsoft.com/office/officeart/2005/8/layout/radial5"/>
    <dgm:cxn modelId="{87DAB13D-27D6-4F9C-AFAA-AE97E959ABC8}" type="presParOf" srcId="{FA658024-7148-4B76-93E3-D028B1E27C71}" destId="{5FDB6A10-90A3-4081-B442-9712AE96DF52}" srcOrd="0" destOrd="0" presId="urn:microsoft.com/office/officeart/2005/8/layout/radial5"/>
    <dgm:cxn modelId="{528304C5-FC61-4DD9-839D-F10F3E49C577}" type="presParOf" srcId="{D1722AD4-246C-44C8-9BCA-7389F69E1583}" destId="{A1DC2D7B-2D67-48F9-B2CF-5ED946CAAE99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7C5F57-1929-4610-83EF-546C538137D5}" type="doc">
      <dgm:prSet loTypeId="urn:microsoft.com/office/officeart/2005/8/layout/process2" loCatId="process" qsTypeId="urn:microsoft.com/office/officeart/2005/8/quickstyle/simple1" qsCatId="simple" csTypeId="urn:microsoft.com/office/officeart/2005/8/colors/accent0_1" csCatId="mainScheme" phldr="1"/>
      <dgm:spPr/>
    </dgm:pt>
    <dgm:pt modelId="{3D0CEE68-DA91-4877-8F87-39DD3915B202}">
      <dgm:prSet phldrT="[Текст]"/>
      <dgm:spPr/>
      <dgm:t>
        <a:bodyPr/>
        <a:lstStyle/>
        <a:p>
          <a:r>
            <a:rPr lang="en-US" dirty="0" smtClean="0">
              <a:effectLst/>
            </a:rPr>
            <a:t>1940—1960: </a:t>
          </a:r>
          <a:r>
            <a:rPr lang="ru-RU" dirty="0" smtClean="0">
              <a:effectLst/>
            </a:rPr>
            <a:t>создание первых нейронных сетей</a:t>
          </a:r>
          <a:endParaRPr lang="ru-RU" dirty="0">
            <a:effectLst/>
          </a:endParaRPr>
        </a:p>
      </dgm:t>
    </dgm:pt>
    <dgm:pt modelId="{36D36313-843D-4E2E-8841-70DAF2B05989}" type="parTrans" cxnId="{05636AE7-3311-4E65-955E-60F26C83BD36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8C16F3-7318-4E67-BCF3-7BD3A7A7908E}" type="sibTrans" cxnId="{05636AE7-3311-4E65-955E-60F26C83BD36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795A72-8F87-4718-991F-1315A8CBBA63}">
      <dgm:prSet phldrT="[Текст]"/>
      <dgm:spPr/>
      <dgm:t>
        <a:bodyPr/>
        <a:lstStyle/>
        <a:p>
          <a:r>
            <a:rPr lang="ru-RU" dirty="0" smtClean="0">
              <a:effectLst/>
            </a:rPr>
            <a:t>1980—2000: создание алгоритмов, лежащих в основе современной «весны ИИ»</a:t>
          </a:r>
          <a:endParaRPr lang="ru-RU" dirty="0">
            <a:effectLst/>
          </a:endParaRPr>
        </a:p>
      </dgm:t>
    </dgm:pt>
    <dgm:pt modelId="{B443221E-B979-4C14-A2E2-A2EE40848F71}" type="parTrans" cxnId="{3FBE4C29-A8B7-4191-BF69-50811C247357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4119EF-85E2-4E3C-A4C3-81A39B12B66D}" type="sibTrans" cxnId="{3FBE4C29-A8B7-4191-BF69-50811C247357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D7E776-172C-4134-B4AB-544F39A6B062}">
      <dgm:prSet phldrT="[Текст]"/>
      <dgm:spPr/>
      <dgm:t>
        <a:bodyPr/>
        <a:lstStyle/>
        <a:p>
          <a:r>
            <a:rPr lang="ru-RU" dirty="0" smtClean="0">
              <a:effectLst/>
            </a:rPr>
            <a:t>2010+ — ряд зрелищных демонстраций возможностей ИИ</a:t>
          </a:r>
          <a:endParaRPr lang="ru-RU" dirty="0">
            <a:effectLst/>
          </a:endParaRPr>
        </a:p>
      </dgm:t>
    </dgm:pt>
    <dgm:pt modelId="{C277B83A-E3E0-4068-86C7-74C682D08408}" type="parTrans" cxnId="{07DC200D-FF63-4B3A-9B27-714C082FAAC2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7F9214-6DC4-463B-BF63-88389ED46E25}" type="sibTrans" cxnId="{07DC200D-FF63-4B3A-9B27-714C082FAAC2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7E60F7-A7AA-4FC3-8BD5-E60FD345A170}">
      <dgm:prSet phldrT="[Текст]"/>
      <dgm:spPr/>
      <dgm:t>
        <a:bodyPr/>
        <a:lstStyle/>
        <a:p>
          <a:r>
            <a:rPr lang="ru-RU" dirty="0" smtClean="0">
              <a:effectLst/>
            </a:rPr>
            <a:t>1970—1990: «зима ИИ»</a:t>
          </a:r>
          <a:endParaRPr lang="ru-RU" dirty="0">
            <a:effectLst/>
          </a:endParaRPr>
        </a:p>
      </dgm:t>
    </dgm:pt>
    <dgm:pt modelId="{344A9530-52B1-4731-91C0-A802456DBE56}" type="parTrans" cxnId="{9DEEF0B8-61D1-413D-A7E0-DDF42211D2B8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98501F-4449-4BA4-99DF-4F2706C0EA10}" type="sibTrans" cxnId="{9DEEF0B8-61D1-413D-A7E0-DDF42211D2B8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D53FDA-097A-4DAF-A7A0-E246AB9BB96B}">
      <dgm:prSet phldrT="[Текст]"/>
      <dgm:spPr/>
      <dgm:t>
        <a:bodyPr/>
        <a:lstStyle/>
        <a:p>
          <a:r>
            <a:rPr lang="ru-RU" dirty="0" smtClean="0">
              <a:effectLst/>
            </a:rPr>
            <a:t>2016+ — инвестиционный и медиа-бум</a:t>
          </a:r>
          <a:endParaRPr lang="ru-RU" dirty="0">
            <a:effectLst/>
          </a:endParaRPr>
        </a:p>
      </dgm:t>
    </dgm:pt>
    <dgm:pt modelId="{E29108CD-4F52-4358-A72F-49AE83F68154}" type="parTrans" cxnId="{87B9A740-C593-484A-9054-F6016ECD2AF8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09E8B5-4F86-46E2-B263-A2780A80AF2F}" type="sibTrans" cxnId="{87B9A740-C593-484A-9054-F6016ECD2AF8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20E906-02DC-4C7B-98C7-BCE0DB1E8977}" type="pres">
      <dgm:prSet presAssocID="{6C7C5F57-1929-4610-83EF-546C538137D5}" presName="linearFlow" presStyleCnt="0">
        <dgm:presLayoutVars>
          <dgm:resizeHandles val="exact"/>
        </dgm:presLayoutVars>
      </dgm:prSet>
      <dgm:spPr/>
    </dgm:pt>
    <dgm:pt modelId="{B1AA9808-A510-4725-8688-F14A7AEA6E0F}" type="pres">
      <dgm:prSet presAssocID="{3D0CEE68-DA91-4877-8F87-39DD3915B202}" presName="node" presStyleLbl="node1" presStyleIdx="0" presStyleCnt="5" custScaleX="139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93D4DA-9D10-46E3-892B-F53A9EB4DA7A}" type="pres">
      <dgm:prSet presAssocID="{A08C16F3-7318-4E67-BCF3-7BD3A7A7908E}" presName="sibTrans" presStyleLbl="sibTrans2D1" presStyleIdx="0" presStyleCnt="4"/>
      <dgm:spPr/>
      <dgm:t>
        <a:bodyPr/>
        <a:lstStyle/>
        <a:p>
          <a:endParaRPr lang="ru-RU"/>
        </a:p>
      </dgm:t>
    </dgm:pt>
    <dgm:pt modelId="{1A8C6587-9F0D-461D-8722-45868E75B508}" type="pres">
      <dgm:prSet presAssocID="{A08C16F3-7318-4E67-BCF3-7BD3A7A7908E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54A561EA-E9A2-4F4F-B0EB-4826E849C63C}" type="pres">
      <dgm:prSet presAssocID="{DC7E60F7-A7AA-4FC3-8BD5-E60FD345A170}" presName="node" presStyleLbl="node1" presStyleIdx="1" presStyleCnt="5" custScaleX="139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8F21CF-FDBC-46C9-8A73-002389B90C85}" type="pres">
      <dgm:prSet presAssocID="{5A98501F-4449-4BA4-99DF-4F2706C0EA10}" presName="sibTrans" presStyleLbl="sibTrans2D1" presStyleIdx="1" presStyleCnt="4"/>
      <dgm:spPr/>
      <dgm:t>
        <a:bodyPr/>
        <a:lstStyle/>
        <a:p>
          <a:endParaRPr lang="ru-RU"/>
        </a:p>
      </dgm:t>
    </dgm:pt>
    <dgm:pt modelId="{1EE4AADE-0DB3-4E7B-BB8B-3057B956027F}" type="pres">
      <dgm:prSet presAssocID="{5A98501F-4449-4BA4-99DF-4F2706C0EA10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A64AD66C-A4BE-45C5-B1A0-A05C1441F9CA}" type="pres">
      <dgm:prSet presAssocID="{E2795A72-8F87-4718-991F-1315A8CBBA63}" presName="node" presStyleLbl="node1" presStyleIdx="2" presStyleCnt="5" custScaleX="139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882F30-65EC-4827-A13B-E6776BCD7CBB}" type="pres">
      <dgm:prSet presAssocID="{CB4119EF-85E2-4E3C-A4C3-81A39B12B66D}" presName="sibTrans" presStyleLbl="sibTrans2D1" presStyleIdx="2" presStyleCnt="4"/>
      <dgm:spPr/>
      <dgm:t>
        <a:bodyPr/>
        <a:lstStyle/>
        <a:p>
          <a:endParaRPr lang="ru-RU"/>
        </a:p>
      </dgm:t>
    </dgm:pt>
    <dgm:pt modelId="{90F21A7D-6D20-4926-98F7-9852FB0C5F15}" type="pres">
      <dgm:prSet presAssocID="{CB4119EF-85E2-4E3C-A4C3-81A39B12B66D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8B252096-89E1-466F-B9EB-B34550663711}" type="pres">
      <dgm:prSet presAssocID="{B8D7E776-172C-4134-B4AB-544F39A6B062}" presName="node" presStyleLbl="node1" presStyleIdx="3" presStyleCnt="5" custScaleX="139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339F2-7FF2-4C88-9D85-AB7278D99452}" type="pres">
      <dgm:prSet presAssocID="{7C7F9214-6DC4-463B-BF63-88389ED46E25}" presName="sibTrans" presStyleLbl="sibTrans2D1" presStyleIdx="3" presStyleCnt="4"/>
      <dgm:spPr/>
      <dgm:t>
        <a:bodyPr/>
        <a:lstStyle/>
        <a:p>
          <a:endParaRPr lang="ru-RU"/>
        </a:p>
      </dgm:t>
    </dgm:pt>
    <dgm:pt modelId="{F9A92114-F8A3-4F53-B736-F364AAE88ECE}" type="pres">
      <dgm:prSet presAssocID="{7C7F9214-6DC4-463B-BF63-88389ED46E25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74B3393F-59EE-4D82-BB94-67C8334FF7BD}" type="pres">
      <dgm:prSet presAssocID="{32D53FDA-097A-4DAF-A7A0-E246AB9BB96B}" presName="node" presStyleLbl="node1" presStyleIdx="4" presStyleCnt="5" custScaleX="139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16F522-25AE-4C3D-916F-43B0EB1FF477}" type="presOf" srcId="{B8D7E776-172C-4134-B4AB-544F39A6B062}" destId="{8B252096-89E1-466F-B9EB-B34550663711}" srcOrd="0" destOrd="0" presId="urn:microsoft.com/office/officeart/2005/8/layout/process2"/>
    <dgm:cxn modelId="{9DEEF0B8-61D1-413D-A7E0-DDF42211D2B8}" srcId="{6C7C5F57-1929-4610-83EF-546C538137D5}" destId="{DC7E60F7-A7AA-4FC3-8BD5-E60FD345A170}" srcOrd="1" destOrd="0" parTransId="{344A9530-52B1-4731-91C0-A802456DBE56}" sibTransId="{5A98501F-4449-4BA4-99DF-4F2706C0EA10}"/>
    <dgm:cxn modelId="{A9FC927D-B1A1-4ACE-A80F-FFBC39F45393}" type="presOf" srcId="{5A98501F-4449-4BA4-99DF-4F2706C0EA10}" destId="{4B8F21CF-FDBC-46C9-8A73-002389B90C85}" srcOrd="0" destOrd="0" presId="urn:microsoft.com/office/officeart/2005/8/layout/process2"/>
    <dgm:cxn modelId="{BF41DE5A-9F59-4DD6-BFFC-B71F01125BFF}" type="presOf" srcId="{7C7F9214-6DC4-463B-BF63-88389ED46E25}" destId="{F9A92114-F8A3-4F53-B736-F364AAE88ECE}" srcOrd="1" destOrd="0" presId="urn:microsoft.com/office/officeart/2005/8/layout/process2"/>
    <dgm:cxn modelId="{31AE0F7E-2724-46C0-B83C-54D9C7D50ECD}" type="presOf" srcId="{A08C16F3-7318-4E67-BCF3-7BD3A7A7908E}" destId="{1A8C6587-9F0D-461D-8722-45868E75B508}" srcOrd="1" destOrd="0" presId="urn:microsoft.com/office/officeart/2005/8/layout/process2"/>
    <dgm:cxn modelId="{7C418498-0755-4B4B-963A-B40860124794}" type="presOf" srcId="{5A98501F-4449-4BA4-99DF-4F2706C0EA10}" destId="{1EE4AADE-0DB3-4E7B-BB8B-3057B956027F}" srcOrd="1" destOrd="0" presId="urn:microsoft.com/office/officeart/2005/8/layout/process2"/>
    <dgm:cxn modelId="{3FBE4C29-A8B7-4191-BF69-50811C247357}" srcId="{6C7C5F57-1929-4610-83EF-546C538137D5}" destId="{E2795A72-8F87-4718-991F-1315A8CBBA63}" srcOrd="2" destOrd="0" parTransId="{B443221E-B979-4C14-A2E2-A2EE40848F71}" sibTransId="{CB4119EF-85E2-4E3C-A4C3-81A39B12B66D}"/>
    <dgm:cxn modelId="{DCC5E678-C2E8-474A-9C34-88CF09D909CC}" type="presOf" srcId="{A08C16F3-7318-4E67-BCF3-7BD3A7A7908E}" destId="{F893D4DA-9D10-46E3-892B-F53A9EB4DA7A}" srcOrd="0" destOrd="0" presId="urn:microsoft.com/office/officeart/2005/8/layout/process2"/>
    <dgm:cxn modelId="{56B18A13-17D8-43B4-814C-38E7428E8313}" type="presOf" srcId="{CB4119EF-85E2-4E3C-A4C3-81A39B12B66D}" destId="{E6882F30-65EC-4827-A13B-E6776BCD7CBB}" srcOrd="0" destOrd="0" presId="urn:microsoft.com/office/officeart/2005/8/layout/process2"/>
    <dgm:cxn modelId="{1A12D26A-F8AE-42FC-89E3-BBB110B19F64}" type="presOf" srcId="{32D53FDA-097A-4DAF-A7A0-E246AB9BB96B}" destId="{74B3393F-59EE-4D82-BB94-67C8334FF7BD}" srcOrd="0" destOrd="0" presId="urn:microsoft.com/office/officeart/2005/8/layout/process2"/>
    <dgm:cxn modelId="{F040272F-33C0-461C-BAAA-DAFE0ABC64CE}" type="presOf" srcId="{3D0CEE68-DA91-4877-8F87-39DD3915B202}" destId="{B1AA9808-A510-4725-8688-F14A7AEA6E0F}" srcOrd="0" destOrd="0" presId="urn:microsoft.com/office/officeart/2005/8/layout/process2"/>
    <dgm:cxn modelId="{05636AE7-3311-4E65-955E-60F26C83BD36}" srcId="{6C7C5F57-1929-4610-83EF-546C538137D5}" destId="{3D0CEE68-DA91-4877-8F87-39DD3915B202}" srcOrd="0" destOrd="0" parTransId="{36D36313-843D-4E2E-8841-70DAF2B05989}" sibTransId="{A08C16F3-7318-4E67-BCF3-7BD3A7A7908E}"/>
    <dgm:cxn modelId="{47A98514-38E8-485B-9E2E-0FCE4602F8A7}" type="presOf" srcId="{7C7F9214-6DC4-463B-BF63-88389ED46E25}" destId="{422339F2-7FF2-4C88-9D85-AB7278D99452}" srcOrd="0" destOrd="0" presId="urn:microsoft.com/office/officeart/2005/8/layout/process2"/>
    <dgm:cxn modelId="{87B9A740-C593-484A-9054-F6016ECD2AF8}" srcId="{6C7C5F57-1929-4610-83EF-546C538137D5}" destId="{32D53FDA-097A-4DAF-A7A0-E246AB9BB96B}" srcOrd="4" destOrd="0" parTransId="{E29108CD-4F52-4358-A72F-49AE83F68154}" sibTransId="{0B09E8B5-4F86-46E2-B263-A2780A80AF2F}"/>
    <dgm:cxn modelId="{FB00283E-3565-4755-842B-85BCCCC644B4}" type="presOf" srcId="{CB4119EF-85E2-4E3C-A4C3-81A39B12B66D}" destId="{90F21A7D-6D20-4926-98F7-9852FB0C5F15}" srcOrd="1" destOrd="0" presId="urn:microsoft.com/office/officeart/2005/8/layout/process2"/>
    <dgm:cxn modelId="{64FB4DCC-FE10-493E-A25E-B192F53DA10E}" type="presOf" srcId="{DC7E60F7-A7AA-4FC3-8BD5-E60FD345A170}" destId="{54A561EA-E9A2-4F4F-B0EB-4826E849C63C}" srcOrd="0" destOrd="0" presId="urn:microsoft.com/office/officeart/2005/8/layout/process2"/>
    <dgm:cxn modelId="{3C0C02DB-CBB2-4C12-944F-0EDFEC4C75B0}" type="presOf" srcId="{6C7C5F57-1929-4610-83EF-546C538137D5}" destId="{ED20E906-02DC-4C7B-98C7-BCE0DB1E8977}" srcOrd="0" destOrd="0" presId="urn:microsoft.com/office/officeart/2005/8/layout/process2"/>
    <dgm:cxn modelId="{17BEC87B-9354-4C78-99A3-7FD85C946627}" type="presOf" srcId="{E2795A72-8F87-4718-991F-1315A8CBBA63}" destId="{A64AD66C-A4BE-45C5-B1A0-A05C1441F9CA}" srcOrd="0" destOrd="0" presId="urn:microsoft.com/office/officeart/2005/8/layout/process2"/>
    <dgm:cxn modelId="{07DC200D-FF63-4B3A-9B27-714C082FAAC2}" srcId="{6C7C5F57-1929-4610-83EF-546C538137D5}" destId="{B8D7E776-172C-4134-B4AB-544F39A6B062}" srcOrd="3" destOrd="0" parTransId="{C277B83A-E3E0-4068-86C7-74C682D08408}" sibTransId="{7C7F9214-6DC4-463B-BF63-88389ED46E25}"/>
    <dgm:cxn modelId="{8D008B65-85E3-406C-B4D5-B59D91F10671}" type="presParOf" srcId="{ED20E906-02DC-4C7B-98C7-BCE0DB1E8977}" destId="{B1AA9808-A510-4725-8688-F14A7AEA6E0F}" srcOrd="0" destOrd="0" presId="urn:microsoft.com/office/officeart/2005/8/layout/process2"/>
    <dgm:cxn modelId="{857AA4C3-CCAD-426F-AEB6-1AEA642FD221}" type="presParOf" srcId="{ED20E906-02DC-4C7B-98C7-BCE0DB1E8977}" destId="{F893D4DA-9D10-46E3-892B-F53A9EB4DA7A}" srcOrd="1" destOrd="0" presId="urn:microsoft.com/office/officeart/2005/8/layout/process2"/>
    <dgm:cxn modelId="{AEB0CA3F-3368-4560-ABC6-281AFD33D80D}" type="presParOf" srcId="{F893D4DA-9D10-46E3-892B-F53A9EB4DA7A}" destId="{1A8C6587-9F0D-461D-8722-45868E75B508}" srcOrd="0" destOrd="0" presId="urn:microsoft.com/office/officeart/2005/8/layout/process2"/>
    <dgm:cxn modelId="{659F50F4-6C4D-4FC2-9884-F969E044531F}" type="presParOf" srcId="{ED20E906-02DC-4C7B-98C7-BCE0DB1E8977}" destId="{54A561EA-E9A2-4F4F-B0EB-4826E849C63C}" srcOrd="2" destOrd="0" presId="urn:microsoft.com/office/officeart/2005/8/layout/process2"/>
    <dgm:cxn modelId="{412A7099-50E0-461E-BCB4-1EDCE94E8610}" type="presParOf" srcId="{ED20E906-02DC-4C7B-98C7-BCE0DB1E8977}" destId="{4B8F21CF-FDBC-46C9-8A73-002389B90C85}" srcOrd="3" destOrd="0" presId="urn:microsoft.com/office/officeart/2005/8/layout/process2"/>
    <dgm:cxn modelId="{4CEDE465-52BA-4EE0-A99D-3FC465705E96}" type="presParOf" srcId="{4B8F21CF-FDBC-46C9-8A73-002389B90C85}" destId="{1EE4AADE-0DB3-4E7B-BB8B-3057B956027F}" srcOrd="0" destOrd="0" presId="urn:microsoft.com/office/officeart/2005/8/layout/process2"/>
    <dgm:cxn modelId="{0D0DD838-0EC9-425D-9C8E-780840806797}" type="presParOf" srcId="{ED20E906-02DC-4C7B-98C7-BCE0DB1E8977}" destId="{A64AD66C-A4BE-45C5-B1A0-A05C1441F9CA}" srcOrd="4" destOrd="0" presId="urn:microsoft.com/office/officeart/2005/8/layout/process2"/>
    <dgm:cxn modelId="{78B52F40-EE3F-4A39-830A-98372A48FF8D}" type="presParOf" srcId="{ED20E906-02DC-4C7B-98C7-BCE0DB1E8977}" destId="{E6882F30-65EC-4827-A13B-E6776BCD7CBB}" srcOrd="5" destOrd="0" presId="urn:microsoft.com/office/officeart/2005/8/layout/process2"/>
    <dgm:cxn modelId="{C3BF8F34-7F7F-4A7D-AA24-9D5B3B9EEF57}" type="presParOf" srcId="{E6882F30-65EC-4827-A13B-E6776BCD7CBB}" destId="{90F21A7D-6D20-4926-98F7-9852FB0C5F15}" srcOrd="0" destOrd="0" presId="urn:microsoft.com/office/officeart/2005/8/layout/process2"/>
    <dgm:cxn modelId="{3A211ABC-0B3F-406A-AA5D-7704191BB396}" type="presParOf" srcId="{ED20E906-02DC-4C7B-98C7-BCE0DB1E8977}" destId="{8B252096-89E1-466F-B9EB-B34550663711}" srcOrd="6" destOrd="0" presId="urn:microsoft.com/office/officeart/2005/8/layout/process2"/>
    <dgm:cxn modelId="{14F20BC5-F265-4451-9EF8-6709432FB3DF}" type="presParOf" srcId="{ED20E906-02DC-4C7B-98C7-BCE0DB1E8977}" destId="{422339F2-7FF2-4C88-9D85-AB7278D99452}" srcOrd="7" destOrd="0" presId="urn:microsoft.com/office/officeart/2005/8/layout/process2"/>
    <dgm:cxn modelId="{2ADB65B1-278A-4883-9CB5-4C1D0C1F305F}" type="presParOf" srcId="{422339F2-7FF2-4C88-9D85-AB7278D99452}" destId="{F9A92114-F8A3-4F53-B736-F364AAE88ECE}" srcOrd="0" destOrd="0" presId="urn:microsoft.com/office/officeart/2005/8/layout/process2"/>
    <dgm:cxn modelId="{D342A50E-9EA4-48B9-9C40-0915A0A54A87}" type="presParOf" srcId="{ED20E906-02DC-4C7B-98C7-BCE0DB1E8977}" destId="{74B3393F-59EE-4D82-BB94-67C8334FF7BD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167F73-E5E0-4FD6-A32F-6C843BA04D50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BD571E0-B034-4B56-8A5C-40C899069F40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600" dirty="0" smtClean="0"/>
            <a:t>Автоматическое управление</a:t>
          </a:r>
          <a:endParaRPr lang="ru-RU" sz="1600" dirty="0"/>
        </a:p>
      </dgm:t>
    </dgm:pt>
    <dgm:pt modelId="{2281D13D-CD53-4673-8F22-50B718521811}" type="parTrans" cxnId="{5F7C3A72-7D4D-4370-B0B5-C80015CD2212}">
      <dgm:prSet/>
      <dgm:spPr/>
      <dgm:t>
        <a:bodyPr/>
        <a:lstStyle/>
        <a:p>
          <a:endParaRPr lang="ru-RU"/>
        </a:p>
      </dgm:t>
    </dgm:pt>
    <dgm:pt modelId="{F782CEC2-1F84-4C79-95F4-FC24CB5EAB18}" type="sibTrans" cxnId="{5F7C3A72-7D4D-4370-B0B5-C80015CD2212}">
      <dgm:prSet/>
      <dgm:spPr/>
      <dgm:t>
        <a:bodyPr/>
        <a:lstStyle/>
        <a:p>
          <a:endParaRPr lang="ru-RU"/>
        </a:p>
      </dgm:t>
    </dgm:pt>
    <dgm:pt modelId="{C2F0FC25-6188-47EC-9337-88B9AC438D2B}">
      <dgm:prSet custT="1"/>
      <dgm:spPr>
        <a:solidFill>
          <a:srgbClr val="7030A0"/>
        </a:solidFill>
      </dgm:spPr>
      <dgm:t>
        <a:bodyPr/>
        <a:lstStyle/>
        <a:p>
          <a:r>
            <a:rPr lang="ru-RU" sz="1600" dirty="0" smtClean="0"/>
            <a:t>Биоинформатика</a:t>
          </a:r>
          <a:endParaRPr lang="ru-RU" sz="1600" dirty="0"/>
        </a:p>
      </dgm:t>
    </dgm:pt>
    <dgm:pt modelId="{D809D0D3-B561-4385-9390-180376650655}" type="parTrans" cxnId="{EB8DBF91-B378-4CA5-A30F-9CFFAF1D8149}">
      <dgm:prSet/>
      <dgm:spPr/>
      <dgm:t>
        <a:bodyPr/>
        <a:lstStyle/>
        <a:p>
          <a:endParaRPr lang="ru-RU"/>
        </a:p>
      </dgm:t>
    </dgm:pt>
    <dgm:pt modelId="{E78A29C2-9373-4CF5-9FED-63ABA51A7784}" type="sibTrans" cxnId="{EB8DBF91-B378-4CA5-A30F-9CFFAF1D8149}">
      <dgm:prSet/>
      <dgm:spPr/>
      <dgm:t>
        <a:bodyPr/>
        <a:lstStyle/>
        <a:p>
          <a:endParaRPr lang="ru-RU"/>
        </a:p>
      </dgm:t>
    </dgm:pt>
    <dgm:pt modelId="{E8E20649-AF59-4933-A3E3-703193C76563}">
      <dgm:prSet custT="1"/>
      <dgm:spPr>
        <a:solidFill>
          <a:schemeClr val="accent2"/>
        </a:solidFill>
      </dgm:spPr>
      <dgm:t>
        <a:bodyPr/>
        <a:lstStyle/>
        <a:p>
          <a:r>
            <a:rPr lang="ru-RU" sz="1600" dirty="0" smtClean="0"/>
            <a:t>Биржевой технический анализ</a:t>
          </a:r>
          <a:endParaRPr lang="ru-RU" sz="1600" dirty="0"/>
        </a:p>
      </dgm:t>
    </dgm:pt>
    <dgm:pt modelId="{E11C12C0-B992-43E1-A823-4376169B0445}" type="parTrans" cxnId="{A1E94F93-1E53-41FB-8BE3-50A19F62B15E}">
      <dgm:prSet/>
      <dgm:spPr/>
      <dgm:t>
        <a:bodyPr/>
        <a:lstStyle/>
        <a:p>
          <a:endParaRPr lang="ru-RU"/>
        </a:p>
      </dgm:t>
    </dgm:pt>
    <dgm:pt modelId="{F7CDCC06-AFB8-45BC-903B-7BD5017C0746}" type="sibTrans" cxnId="{A1E94F93-1E53-41FB-8BE3-50A19F62B15E}">
      <dgm:prSet/>
      <dgm:spPr/>
      <dgm:t>
        <a:bodyPr/>
        <a:lstStyle/>
        <a:p>
          <a:endParaRPr lang="ru-RU"/>
        </a:p>
      </dgm:t>
    </dgm:pt>
    <dgm:pt modelId="{3C7DC447-AF24-472C-A1A1-520A69E8D12F}">
      <dgm:prSet custT="1"/>
      <dgm:spPr>
        <a:solidFill>
          <a:schemeClr val="accent1"/>
        </a:solidFill>
      </dgm:spPr>
      <dgm:t>
        <a:bodyPr/>
        <a:lstStyle/>
        <a:p>
          <a:r>
            <a:rPr lang="ru-RU" sz="1600" dirty="0" smtClean="0"/>
            <a:t>Генерация изображений</a:t>
          </a:r>
          <a:endParaRPr lang="ru-RU" sz="1600" dirty="0"/>
        </a:p>
      </dgm:t>
    </dgm:pt>
    <dgm:pt modelId="{3B2D668C-AF14-4938-8837-DAE7A7C045FC}" type="parTrans" cxnId="{F8A9D517-BA27-43DC-9B22-BDA2AA950227}">
      <dgm:prSet/>
      <dgm:spPr/>
      <dgm:t>
        <a:bodyPr/>
        <a:lstStyle/>
        <a:p>
          <a:endParaRPr lang="ru-RU"/>
        </a:p>
      </dgm:t>
    </dgm:pt>
    <dgm:pt modelId="{9AF9E74A-305F-49F5-B6FD-E118900FA015}" type="sibTrans" cxnId="{F8A9D517-BA27-43DC-9B22-BDA2AA950227}">
      <dgm:prSet/>
      <dgm:spPr/>
      <dgm:t>
        <a:bodyPr/>
        <a:lstStyle/>
        <a:p>
          <a:endParaRPr lang="ru-RU"/>
        </a:p>
      </dgm:t>
    </dgm:pt>
    <dgm:pt modelId="{52DAD52D-5499-4F72-9864-B62277F1BF8D}">
      <dgm:prSet custT="1"/>
      <dgm:spPr>
        <a:solidFill>
          <a:schemeClr val="accent1"/>
        </a:solidFill>
      </dgm:spPr>
      <dgm:t>
        <a:bodyPr/>
        <a:lstStyle/>
        <a:p>
          <a:r>
            <a:rPr lang="ru-RU" sz="1600" dirty="0" smtClean="0"/>
            <a:t>Синтез речи</a:t>
          </a:r>
          <a:endParaRPr lang="ru-RU" sz="1600" dirty="0"/>
        </a:p>
      </dgm:t>
    </dgm:pt>
    <dgm:pt modelId="{2D62D411-C573-4FB1-9550-A5B5375682D7}" type="parTrans" cxnId="{F89FF63E-EB91-4325-BEAF-E2A14856EDE7}">
      <dgm:prSet/>
      <dgm:spPr/>
      <dgm:t>
        <a:bodyPr/>
        <a:lstStyle/>
        <a:p>
          <a:endParaRPr lang="ru-RU"/>
        </a:p>
      </dgm:t>
    </dgm:pt>
    <dgm:pt modelId="{918358D0-759B-45A4-B806-7EBB2AEEE869}" type="sibTrans" cxnId="{F89FF63E-EB91-4325-BEAF-E2A14856EDE7}">
      <dgm:prSet/>
      <dgm:spPr/>
      <dgm:t>
        <a:bodyPr/>
        <a:lstStyle/>
        <a:p>
          <a:endParaRPr lang="ru-RU"/>
        </a:p>
      </dgm:t>
    </dgm:pt>
    <dgm:pt modelId="{03C5715B-FE1D-44E7-9A58-C361AE30287B}">
      <dgm:prSet custT="1"/>
      <dgm:spPr>
        <a:solidFill>
          <a:schemeClr val="accent1"/>
        </a:solidFill>
      </dgm:spPr>
      <dgm:t>
        <a:bodyPr/>
        <a:lstStyle/>
        <a:p>
          <a:r>
            <a:rPr lang="ru-RU" sz="1600" dirty="0" smtClean="0"/>
            <a:t>Генерация текстов</a:t>
          </a:r>
          <a:endParaRPr lang="ru-RU" sz="1600" dirty="0"/>
        </a:p>
      </dgm:t>
    </dgm:pt>
    <dgm:pt modelId="{A0CB5204-E0E3-480F-A548-BBD13CAE79BC}" type="parTrans" cxnId="{F1D80346-4AF6-44B3-8F2B-18A51CA727C1}">
      <dgm:prSet/>
      <dgm:spPr/>
      <dgm:t>
        <a:bodyPr/>
        <a:lstStyle/>
        <a:p>
          <a:endParaRPr lang="ru-RU"/>
        </a:p>
      </dgm:t>
    </dgm:pt>
    <dgm:pt modelId="{4B3AFE50-E3AC-4ACD-A056-7FA85EBDE8F1}" type="sibTrans" cxnId="{F1D80346-4AF6-44B3-8F2B-18A51CA727C1}">
      <dgm:prSet/>
      <dgm:spPr/>
      <dgm:t>
        <a:bodyPr/>
        <a:lstStyle/>
        <a:p>
          <a:endParaRPr lang="ru-RU"/>
        </a:p>
      </dgm:t>
    </dgm:pt>
    <dgm:pt modelId="{4871F884-3B77-408B-B6EC-CBCA9EFE5903}">
      <dgm:prSet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/>
            <a:t>Категоризация документов</a:t>
          </a:r>
          <a:endParaRPr lang="ru-RU" sz="1600" dirty="0"/>
        </a:p>
      </dgm:t>
    </dgm:pt>
    <dgm:pt modelId="{1622A3E1-6EC0-4EE9-99B3-5FC01B74BDC9}" type="parTrans" cxnId="{9AB1906E-7B72-4697-B91E-DA1B59593E52}">
      <dgm:prSet/>
      <dgm:spPr/>
      <dgm:t>
        <a:bodyPr/>
        <a:lstStyle/>
        <a:p>
          <a:endParaRPr lang="ru-RU"/>
        </a:p>
      </dgm:t>
    </dgm:pt>
    <dgm:pt modelId="{5F5CD5FB-1837-498B-912B-537FCF36B0E7}" type="sibTrans" cxnId="{9AB1906E-7B72-4697-B91E-DA1B59593E52}">
      <dgm:prSet/>
      <dgm:spPr/>
      <dgm:t>
        <a:bodyPr/>
        <a:lstStyle/>
        <a:p>
          <a:endParaRPr lang="ru-RU"/>
        </a:p>
      </dgm:t>
    </dgm:pt>
    <dgm:pt modelId="{66BFBCC7-E58C-46EA-8A5D-324E889031A9}">
      <dgm:prSet custT="1"/>
      <dgm:spPr>
        <a:solidFill>
          <a:schemeClr val="accent2"/>
        </a:solidFill>
      </dgm:spPr>
      <dgm:t>
        <a:bodyPr/>
        <a:lstStyle/>
        <a:p>
          <a:r>
            <a:rPr lang="ru-RU" sz="1600" dirty="0" smtClean="0"/>
            <a:t>Кредитный скоринг</a:t>
          </a:r>
          <a:endParaRPr lang="ru-RU" sz="1600" dirty="0"/>
        </a:p>
      </dgm:t>
    </dgm:pt>
    <dgm:pt modelId="{F1E9CFF7-7796-438D-A417-7F3CC9187066}" type="parTrans" cxnId="{F3DC30F2-14A4-468F-9557-E58900B50465}">
      <dgm:prSet/>
      <dgm:spPr/>
      <dgm:t>
        <a:bodyPr/>
        <a:lstStyle/>
        <a:p>
          <a:endParaRPr lang="ru-RU"/>
        </a:p>
      </dgm:t>
    </dgm:pt>
    <dgm:pt modelId="{CCEA1C11-25B6-47D4-AC60-F1D410623118}" type="sibTrans" cxnId="{F3DC30F2-14A4-468F-9557-E58900B50465}">
      <dgm:prSet/>
      <dgm:spPr/>
      <dgm:t>
        <a:bodyPr/>
        <a:lstStyle/>
        <a:p>
          <a:endParaRPr lang="ru-RU"/>
        </a:p>
      </dgm:t>
    </dgm:pt>
    <dgm:pt modelId="{939FE45B-1E82-4D11-8F13-B29AB5A1151D}">
      <dgm:prSet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/>
            <a:t>Медицинская диагностика</a:t>
          </a:r>
          <a:endParaRPr lang="ru-RU" sz="1600" dirty="0"/>
        </a:p>
      </dgm:t>
    </dgm:pt>
    <dgm:pt modelId="{639E2AB9-A3DA-419A-9A5F-C52EB2CAEA0F}" type="parTrans" cxnId="{F5A9873D-F15A-41A2-ACAF-2F9653D7B1FC}">
      <dgm:prSet/>
      <dgm:spPr/>
      <dgm:t>
        <a:bodyPr/>
        <a:lstStyle/>
        <a:p>
          <a:endParaRPr lang="ru-RU"/>
        </a:p>
      </dgm:t>
    </dgm:pt>
    <dgm:pt modelId="{39EB9D04-0E20-46F9-85E2-3C8A70C8A3A8}" type="sibTrans" cxnId="{F5A9873D-F15A-41A2-ACAF-2F9653D7B1FC}">
      <dgm:prSet/>
      <dgm:spPr/>
      <dgm:t>
        <a:bodyPr/>
        <a:lstStyle/>
        <a:p>
          <a:endParaRPr lang="ru-RU"/>
        </a:p>
      </dgm:t>
    </dgm:pt>
    <dgm:pt modelId="{BF8C0368-CAF3-4FC3-96B2-BFE98F96E870}">
      <dgm:prSet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/>
            <a:t>Обнаружение мошенничества</a:t>
          </a:r>
          <a:endParaRPr lang="ru-RU" sz="1600" dirty="0"/>
        </a:p>
      </dgm:t>
    </dgm:pt>
    <dgm:pt modelId="{49EFCD84-FC57-425C-AE3A-ED24D4909E12}" type="parTrans" cxnId="{52DF4F8B-F13D-4336-BF73-6E5F65620EA6}">
      <dgm:prSet/>
      <dgm:spPr/>
      <dgm:t>
        <a:bodyPr/>
        <a:lstStyle/>
        <a:p>
          <a:endParaRPr lang="ru-RU"/>
        </a:p>
      </dgm:t>
    </dgm:pt>
    <dgm:pt modelId="{8CF87260-F99E-4757-A123-14DA6C22CA53}" type="sibTrans" cxnId="{52DF4F8B-F13D-4336-BF73-6E5F65620EA6}">
      <dgm:prSet/>
      <dgm:spPr/>
      <dgm:t>
        <a:bodyPr/>
        <a:lstStyle/>
        <a:p>
          <a:endParaRPr lang="ru-RU"/>
        </a:p>
      </dgm:t>
    </dgm:pt>
    <dgm:pt modelId="{9EDB5136-60ED-42BE-A117-A1A58B4344E5}">
      <dgm:prSet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/>
            <a:t>Обнаружение спама</a:t>
          </a:r>
          <a:endParaRPr lang="ru-RU" sz="1600" dirty="0"/>
        </a:p>
      </dgm:t>
    </dgm:pt>
    <dgm:pt modelId="{292CDCC2-C787-4F9F-89D4-B7634C652F47}" type="parTrans" cxnId="{A45BCFFA-0207-420F-A6C7-452A6C38E91A}">
      <dgm:prSet/>
      <dgm:spPr/>
      <dgm:t>
        <a:bodyPr/>
        <a:lstStyle/>
        <a:p>
          <a:endParaRPr lang="ru-RU"/>
        </a:p>
      </dgm:t>
    </dgm:pt>
    <dgm:pt modelId="{47702FA8-3CDF-47A9-BE75-217207B70BD4}" type="sibTrans" cxnId="{A45BCFFA-0207-420F-A6C7-452A6C38E91A}">
      <dgm:prSet/>
      <dgm:spPr/>
      <dgm:t>
        <a:bodyPr/>
        <a:lstStyle/>
        <a:p>
          <a:endParaRPr lang="ru-RU"/>
        </a:p>
      </dgm:t>
    </dgm:pt>
    <dgm:pt modelId="{7F195054-90ED-430F-80F6-DC5070CFF9F1}">
      <dgm:prSet custT="1"/>
      <dgm:spPr>
        <a:solidFill>
          <a:schemeClr val="accent2"/>
        </a:solidFill>
      </dgm:spPr>
      <dgm:t>
        <a:bodyPr/>
        <a:lstStyle/>
        <a:p>
          <a:r>
            <a:rPr lang="ru-RU" sz="1600" dirty="0" smtClean="0"/>
            <a:t>Обучение ранжированию в информационном поиске</a:t>
          </a:r>
          <a:endParaRPr lang="ru-RU" sz="1600" dirty="0"/>
        </a:p>
      </dgm:t>
    </dgm:pt>
    <dgm:pt modelId="{D9957391-B838-4F74-960C-FB8327BDCA30}" type="parTrans" cxnId="{082F0276-D2C4-4DFF-85DB-1B51BE2B789D}">
      <dgm:prSet/>
      <dgm:spPr/>
      <dgm:t>
        <a:bodyPr/>
        <a:lstStyle/>
        <a:p>
          <a:endParaRPr lang="ru-RU"/>
        </a:p>
      </dgm:t>
    </dgm:pt>
    <dgm:pt modelId="{C0A1AD07-F8F9-4E10-B47F-99C325654B5B}" type="sibTrans" cxnId="{082F0276-D2C4-4DFF-85DB-1B51BE2B789D}">
      <dgm:prSet/>
      <dgm:spPr/>
      <dgm:t>
        <a:bodyPr/>
        <a:lstStyle/>
        <a:p>
          <a:endParaRPr lang="ru-RU"/>
        </a:p>
      </dgm:t>
    </dgm:pt>
    <dgm:pt modelId="{32BA6CFD-8096-443D-A6FC-2FF446829DE4}">
      <dgm:prSet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/>
            <a:t>Подбор потенциальных клиентов</a:t>
          </a:r>
          <a:endParaRPr lang="ru-RU" sz="1600" dirty="0"/>
        </a:p>
      </dgm:t>
    </dgm:pt>
    <dgm:pt modelId="{03CE9E54-1257-4771-A1F8-EE2C2CF80A32}" type="parTrans" cxnId="{CC5638F0-BA06-4F83-B876-C7FE278096F6}">
      <dgm:prSet/>
      <dgm:spPr/>
      <dgm:t>
        <a:bodyPr/>
        <a:lstStyle/>
        <a:p>
          <a:endParaRPr lang="ru-RU"/>
        </a:p>
      </dgm:t>
    </dgm:pt>
    <dgm:pt modelId="{94D9D2EF-8DE0-4ED8-B9D8-2DD5301670F5}" type="sibTrans" cxnId="{CC5638F0-BA06-4F83-B876-C7FE278096F6}">
      <dgm:prSet/>
      <dgm:spPr/>
      <dgm:t>
        <a:bodyPr/>
        <a:lstStyle/>
        <a:p>
          <a:endParaRPr lang="ru-RU"/>
        </a:p>
      </dgm:t>
    </dgm:pt>
    <dgm:pt modelId="{31552619-20B9-4CE1-8F67-46457C58E6D6}">
      <dgm:prSet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/>
            <a:t>Предсказание ухода клиентов</a:t>
          </a:r>
          <a:endParaRPr lang="ru-RU" sz="1600" dirty="0"/>
        </a:p>
      </dgm:t>
    </dgm:pt>
    <dgm:pt modelId="{F9D10ACF-2BBD-47DE-8674-4A6FC867EB66}" type="parTrans" cxnId="{4CD67005-E9F5-4DEB-A4DC-2BFD7588B4D1}">
      <dgm:prSet/>
      <dgm:spPr/>
      <dgm:t>
        <a:bodyPr/>
        <a:lstStyle/>
        <a:p>
          <a:endParaRPr lang="ru-RU"/>
        </a:p>
      </dgm:t>
    </dgm:pt>
    <dgm:pt modelId="{4C628533-572E-4A35-9D38-AF1A5C201C75}" type="sibTrans" cxnId="{4CD67005-E9F5-4DEB-A4DC-2BFD7588B4D1}">
      <dgm:prSet/>
      <dgm:spPr/>
      <dgm:t>
        <a:bodyPr/>
        <a:lstStyle/>
        <a:p>
          <a:endParaRPr lang="ru-RU"/>
        </a:p>
      </dgm:t>
    </dgm:pt>
    <dgm:pt modelId="{4C515AD0-9419-4C80-852F-C85EAB647673}">
      <dgm:prSet custT="1"/>
      <dgm:spPr>
        <a:solidFill>
          <a:srgbClr val="FFC000"/>
        </a:solidFill>
      </dgm:spPr>
      <dgm:t>
        <a:bodyPr/>
        <a:lstStyle/>
        <a:p>
          <a:r>
            <a:rPr lang="ru-RU" sz="1600" dirty="0" smtClean="0"/>
            <a:t>Принятие решений</a:t>
          </a:r>
          <a:endParaRPr lang="ru-RU" sz="1600" dirty="0"/>
        </a:p>
      </dgm:t>
    </dgm:pt>
    <dgm:pt modelId="{005296B4-35FB-434C-A8EE-ACF0305CA8D6}" type="parTrans" cxnId="{6739396F-5B5D-4188-93C3-E33773A67850}">
      <dgm:prSet/>
      <dgm:spPr/>
      <dgm:t>
        <a:bodyPr/>
        <a:lstStyle/>
        <a:p>
          <a:endParaRPr lang="ru-RU"/>
        </a:p>
      </dgm:t>
    </dgm:pt>
    <dgm:pt modelId="{05B13B68-BEEC-4580-9533-42994B46EB08}" type="sibTrans" cxnId="{6739396F-5B5D-4188-93C3-E33773A67850}">
      <dgm:prSet/>
      <dgm:spPr/>
      <dgm:t>
        <a:bodyPr/>
        <a:lstStyle/>
        <a:p>
          <a:endParaRPr lang="ru-RU"/>
        </a:p>
      </dgm:t>
    </dgm:pt>
    <dgm:pt modelId="{35E436E4-ED1D-4C89-8642-3C5142DD6000}">
      <dgm:prSet custT="1"/>
      <dgm:spPr>
        <a:solidFill>
          <a:schemeClr val="accent2"/>
        </a:solidFill>
      </dgm:spPr>
      <dgm:t>
        <a:bodyPr/>
        <a:lstStyle/>
        <a:p>
          <a:r>
            <a:rPr lang="ru-RU" sz="1600" dirty="0" smtClean="0"/>
            <a:t>Прогнозирование временных рядов</a:t>
          </a:r>
          <a:endParaRPr lang="ru-RU" sz="1600" dirty="0"/>
        </a:p>
      </dgm:t>
    </dgm:pt>
    <dgm:pt modelId="{B3B33AEA-797A-4914-9146-2EA9CEAFB1E3}" type="parTrans" cxnId="{C47ECA8F-21ED-4525-8892-BE8D39198471}">
      <dgm:prSet/>
      <dgm:spPr/>
      <dgm:t>
        <a:bodyPr/>
        <a:lstStyle/>
        <a:p>
          <a:endParaRPr lang="ru-RU"/>
        </a:p>
      </dgm:t>
    </dgm:pt>
    <dgm:pt modelId="{8611E307-1640-418E-B1EE-E2DA29B178B8}" type="sibTrans" cxnId="{C47ECA8F-21ED-4525-8892-BE8D39198471}">
      <dgm:prSet/>
      <dgm:spPr/>
      <dgm:t>
        <a:bodyPr/>
        <a:lstStyle/>
        <a:p>
          <a:endParaRPr lang="ru-RU"/>
        </a:p>
      </dgm:t>
    </dgm:pt>
    <dgm:pt modelId="{B1A60E4A-BADA-4CD4-B3ED-48A68E711BF6}">
      <dgm:prSet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/>
            <a:t>Распознавание жестов</a:t>
          </a:r>
          <a:endParaRPr lang="ru-RU" sz="1600" dirty="0"/>
        </a:p>
      </dgm:t>
    </dgm:pt>
    <dgm:pt modelId="{2D3489B4-3DD9-4890-B002-D8B095F7A654}" type="parTrans" cxnId="{F6D5A0B2-3CC7-4A3B-8720-EEA84304C24E}">
      <dgm:prSet/>
      <dgm:spPr/>
      <dgm:t>
        <a:bodyPr/>
        <a:lstStyle/>
        <a:p>
          <a:endParaRPr lang="ru-RU"/>
        </a:p>
      </dgm:t>
    </dgm:pt>
    <dgm:pt modelId="{2A3840DB-B3FB-4955-B024-35DF15890E66}" type="sibTrans" cxnId="{F6D5A0B2-3CC7-4A3B-8720-EEA84304C24E}">
      <dgm:prSet/>
      <dgm:spPr/>
      <dgm:t>
        <a:bodyPr/>
        <a:lstStyle/>
        <a:p>
          <a:endParaRPr lang="ru-RU"/>
        </a:p>
      </dgm:t>
    </dgm:pt>
    <dgm:pt modelId="{3509FDCE-85CE-47BD-9C67-5AF4E85E925D}">
      <dgm:prSet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/>
            <a:t>Распознавание образов</a:t>
          </a:r>
          <a:endParaRPr lang="ru-RU" sz="1600" dirty="0"/>
        </a:p>
      </dgm:t>
    </dgm:pt>
    <dgm:pt modelId="{B9CAD282-EAC0-466D-AA25-15A7FB71F456}" type="parTrans" cxnId="{FF441CA9-5168-40B6-A327-3BB8A8136D36}">
      <dgm:prSet/>
      <dgm:spPr/>
      <dgm:t>
        <a:bodyPr/>
        <a:lstStyle/>
        <a:p>
          <a:endParaRPr lang="ru-RU"/>
        </a:p>
      </dgm:t>
    </dgm:pt>
    <dgm:pt modelId="{D8D9DE35-0572-40C4-8237-C06061E90096}" type="sibTrans" cxnId="{FF441CA9-5168-40B6-A327-3BB8A8136D36}">
      <dgm:prSet/>
      <dgm:spPr/>
      <dgm:t>
        <a:bodyPr/>
        <a:lstStyle/>
        <a:p>
          <a:endParaRPr lang="ru-RU"/>
        </a:p>
      </dgm:t>
    </dgm:pt>
    <dgm:pt modelId="{5A832D8B-8F14-4965-8C85-4ADD7304FE10}">
      <dgm:prSet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/>
            <a:t>Распознавание речи</a:t>
          </a:r>
          <a:endParaRPr lang="ru-RU" sz="1600" dirty="0"/>
        </a:p>
      </dgm:t>
    </dgm:pt>
    <dgm:pt modelId="{9D2913B8-0EAC-4963-A266-F76453365D64}" type="parTrans" cxnId="{1B602C84-B735-4296-8264-BDBCF8F1F036}">
      <dgm:prSet/>
      <dgm:spPr/>
      <dgm:t>
        <a:bodyPr/>
        <a:lstStyle/>
        <a:p>
          <a:endParaRPr lang="ru-RU"/>
        </a:p>
      </dgm:t>
    </dgm:pt>
    <dgm:pt modelId="{DC0E1BC4-0773-462B-BEF8-0656F645ED37}" type="sibTrans" cxnId="{1B602C84-B735-4296-8264-BDBCF8F1F036}">
      <dgm:prSet/>
      <dgm:spPr/>
      <dgm:t>
        <a:bodyPr/>
        <a:lstStyle/>
        <a:p>
          <a:endParaRPr lang="ru-RU"/>
        </a:p>
      </dgm:t>
    </dgm:pt>
    <dgm:pt modelId="{47E8F016-FBED-41DB-B2E9-347DE6E088D5}">
      <dgm:prSet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/>
            <a:t>Распознавание рукописного ввода</a:t>
          </a:r>
          <a:endParaRPr lang="ru-RU" sz="1600" dirty="0"/>
        </a:p>
      </dgm:t>
    </dgm:pt>
    <dgm:pt modelId="{B9A827EC-C061-4E12-8932-EFE020861199}" type="parTrans" cxnId="{0D210C98-115E-4F66-963F-8B9D6B5945F9}">
      <dgm:prSet/>
      <dgm:spPr/>
      <dgm:t>
        <a:bodyPr/>
        <a:lstStyle/>
        <a:p>
          <a:endParaRPr lang="ru-RU"/>
        </a:p>
      </dgm:t>
    </dgm:pt>
    <dgm:pt modelId="{9E5806D6-65F4-46C5-AB0E-94E3BCA10850}" type="sibTrans" cxnId="{0D210C98-115E-4F66-963F-8B9D6B5945F9}">
      <dgm:prSet/>
      <dgm:spPr/>
      <dgm:t>
        <a:bodyPr/>
        <a:lstStyle/>
        <a:p>
          <a:endParaRPr lang="ru-RU"/>
        </a:p>
      </dgm:t>
    </dgm:pt>
    <dgm:pt modelId="{9300810D-5C1B-4708-8904-922265A6F3EE}">
      <dgm:prSet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/>
            <a:t>Техническая диагностика</a:t>
          </a:r>
          <a:endParaRPr lang="ru-RU" sz="1600" dirty="0"/>
        </a:p>
      </dgm:t>
    </dgm:pt>
    <dgm:pt modelId="{8A798D61-FF3E-4350-BE1A-1FF7D283AF4F}" type="parTrans" cxnId="{3DAE09A5-7812-4B0F-BEBB-CEFDCACDF253}">
      <dgm:prSet/>
      <dgm:spPr/>
      <dgm:t>
        <a:bodyPr/>
        <a:lstStyle/>
        <a:p>
          <a:endParaRPr lang="ru-RU"/>
        </a:p>
      </dgm:t>
    </dgm:pt>
    <dgm:pt modelId="{F0B4AACA-27A6-4164-A2BE-A2CBC901C86D}" type="sibTrans" cxnId="{3DAE09A5-7812-4B0F-BEBB-CEFDCACDF253}">
      <dgm:prSet/>
      <dgm:spPr/>
      <dgm:t>
        <a:bodyPr/>
        <a:lstStyle/>
        <a:p>
          <a:endParaRPr lang="ru-RU"/>
        </a:p>
      </dgm:t>
    </dgm:pt>
    <dgm:pt modelId="{084A3BBD-A129-4185-96B5-22F815C69907}">
      <dgm:prSet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/>
            <a:t>Финансовый надзор</a:t>
          </a:r>
          <a:endParaRPr lang="ru-RU" sz="1600" dirty="0"/>
        </a:p>
      </dgm:t>
    </dgm:pt>
    <dgm:pt modelId="{49940D32-9E22-48E3-9A06-C557340D7FE7}" type="parTrans" cxnId="{E738DBCE-16A7-42A9-BE5D-0B58D5A08090}">
      <dgm:prSet/>
      <dgm:spPr/>
      <dgm:t>
        <a:bodyPr/>
        <a:lstStyle/>
        <a:p>
          <a:endParaRPr lang="ru-RU"/>
        </a:p>
      </dgm:t>
    </dgm:pt>
    <dgm:pt modelId="{0067CDE6-2423-4315-A68F-48BCD9AB59C6}" type="sibTrans" cxnId="{E738DBCE-16A7-42A9-BE5D-0B58D5A08090}">
      <dgm:prSet/>
      <dgm:spPr/>
      <dgm:t>
        <a:bodyPr/>
        <a:lstStyle/>
        <a:p>
          <a:endParaRPr lang="ru-RU"/>
        </a:p>
      </dgm:t>
    </dgm:pt>
    <dgm:pt modelId="{849D2CFE-D3F0-441B-95BA-9CDD68B4705C}">
      <dgm:prSet custT="1"/>
      <dgm:spPr>
        <a:solidFill>
          <a:srgbClr val="7030A0"/>
        </a:solidFill>
      </dgm:spPr>
      <dgm:t>
        <a:bodyPr/>
        <a:lstStyle/>
        <a:p>
          <a:r>
            <a:rPr lang="ru-RU" sz="1600" dirty="0" smtClean="0"/>
            <a:t>Хемоинформатика</a:t>
          </a:r>
          <a:endParaRPr lang="ru-RU" sz="1600" dirty="0"/>
        </a:p>
      </dgm:t>
    </dgm:pt>
    <dgm:pt modelId="{709EE75F-A296-46BE-B5F8-C51D9E0F4294}" type="parTrans" cxnId="{1456C16E-1666-4136-80B1-333F331B6B5D}">
      <dgm:prSet/>
      <dgm:spPr/>
      <dgm:t>
        <a:bodyPr/>
        <a:lstStyle/>
        <a:p>
          <a:endParaRPr lang="ru-RU"/>
        </a:p>
      </dgm:t>
    </dgm:pt>
    <dgm:pt modelId="{6EBB2388-09F8-4E39-9ABC-EBD716276C40}" type="sibTrans" cxnId="{1456C16E-1666-4136-80B1-333F331B6B5D}">
      <dgm:prSet/>
      <dgm:spPr/>
      <dgm:t>
        <a:bodyPr/>
        <a:lstStyle/>
        <a:p>
          <a:endParaRPr lang="ru-RU"/>
        </a:p>
      </dgm:t>
    </dgm:pt>
    <dgm:pt modelId="{B2D98699-BD8A-4565-B7E7-693030665881}">
      <dgm:prSet/>
      <dgm:spPr>
        <a:solidFill>
          <a:schemeClr val="bg1"/>
        </a:solidFill>
        <a:ln w="15875">
          <a:prstDash val="lgDash"/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...</a:t>
          </a:r>
          <a:endParaRPr lang="ru-RU" dirty="0">
            <a:solidFill>
              <a:schemeClr val="tx1"/>
            </a:solidFill>
          </a:endParaRPr>
        </a:p>
      </dgm:t>
    </dgm:pt>
    <dgm:pt modelId="{6A352B7B-E40E-4E24-AADB-2DFFF29FB9BB}" type="parTrans" cxnId="{BD926F35-F420-41E1-AFA8-CA9D4EF7F906}">
      <dgm:prSet/>
      <dgm:spPr/>
      <dgm:t>
        <a:bodyPr/>
        <a:lstStyle/>
        <a:p>
          <a:endParaRPr lang="ru-RU"/>
        </a:p>
      </dgm:t>
    </dgm:pt>
    <dgm:pt modelId="{EEB69289-76DF-4E51-8FC9-FB84BBBAB53E}" type="sibTrans" cxnId="{BD926F35-F420-41E1-AFA8-CA9D4EF7F906}">
      <dgm:prSet/>
      <dgm:spPr/>
      <dgm:t>
        <a:bodyPr/>
        <a:lstStyle/>
        <a:p>
          <a:endParaRPr lang="ru-RU"/>
        </a:p>
      </dgm:t>
    </dgm:pt>
    <dgm:pt modelId="{BF982734-52CD-46A4-B802-32737AA15D40}">
      <dgm:prSet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/>
            <a:t>Распознавание физической активности</a:t>
          </a:r>
          <a:endParaRPr lang="ru-RU" sz="1600" dirty="0"/>
        </a:p>
      </dgm:t>
    </dgm:pt>
    <dgm:pt modelId="{F15819E4-F758-4529-98B1-25BEB8417BDE}" type="parTrans" cxnId="{F101BFEE-F05C-4E2E-BEB1-614EA63EDB1B}">
      <dgm:prSet/>
      <dgm:spPr/>
      <dgm:t>
        <a:bodyPr/>
        <a:lstStyle/>
        <a:p>
          <a:endParaRPr lang="ru-RU"/>
        </a:p>
      </dgm:t>
    </dgm:pt>
    <dgm:pt modelId="{2ED4FA42-9E40-436B-84BE-AC59239C3E03}" type="sibTrans" cxnId="{F101BFEE-F05C-4E2E-BEB1-614EA63EDB1B}">
      <dgm:prSet/>
      <dgm:spPr/>
      <dgm:t>
        <a:bodyPr/>
        <a:lstStyle/>
        <a:p>
          <a:endParaRPr lang="ru-RU"/>
        </a:p>
      </dgm:t>
    </dgm:pt>
    <dgm:pt modelId="{5C5A601A-C77C-4D78-9ACF-22392D82631B}" type="pres">
      <dgm:prSet presAssocID="{22167F73-E5E0-4FD6-A32F-6C843BA04D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00A373-DC68-49A0-A388-E9FCA19E1B95}" type="pres">
      <dgm:prSet presAssocID="{DBD571E0-B034-4B56-8A5C-40C899069F40}" presName="node" presStyleLbl="node1" presStyleIdx="0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62E3D-FC01-4985-9A7C-EF5690B489A4}" type="pres">
      <dgm:prSet presAssocID="{F782CEC2-1F84-4C79-95F4-FC24CB5EAB18}" presName="sibTrans" presStyleCnt="0"/>
      <dgm:spPr/>
    </dgm:pt>
    <dgm:pt modelId="{1E3AC0B8-3378-4941-B587-92440D873075}" type="pres">
      <dgm:prSet presAssocID="{C2F0FC25-6188-47EC-9337-88B9AC438D2B}" presName="node" presStyleLbl="node1" presStyleIdx="1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F5181-2B9F-4A49-911B-FFC12D6E273F}" type="pres">
      <dgm:prSet presAssocID="{E78A29C2-9373-4CF5-9FED-63ABA51A7784}" presName="sibTrans" presStyleCnt="0"/>
      <dgm:spPr/>
    </dgm:pt>
    <dgm:pt modelId="{46CFB1A2-8AC9-4FAE-9020-55268764CC9F}" type="pres">
      <dgm:prSet presAssocID="{E8E20649-AF59-4933-A3E3-703193C76563}" presName="node" presStyleLbl="node1" presStyleIdx="2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C1D12-181D-4D66-B395-50F867F97027}" type="pres">
      <dgm:prSet presAssocID="{F7CDCC06-AFB8-45BC-903B-7BD5017C0746}" presName="sibTrans" presStyleCnt="0"/>
      <dgm:spPr/>
    </dgm:pt>
    <dgm:pt modelId="{F3FE2C23-B5C6-4D03-B805-B517FABF141C}" type="pres">
      <dgm:prSet presAssocID="{3C7DC447-AF24-472C-A1A1-520A69E8D12F}" presName="node" presStyleLbl="node1" presStyleIdx="3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4A5BA7-4058-46DE-983B-031AFD5B5031}" type="pres">
      <dgm:prSet presAssocID="{9AF9E74A-305F-49F5-B6FD-E118900FA015}" presName="sibTrans" presStyleCnt="0"/>
      <dgm:spPr/>
    </dgm:pt>
    <dgm:pt modelId="{5B58FB2A-C3FC-4348-962F-DEF9506B057C}" type="pres">
      <dgm:prSet presAssocID="{52DAD52D-5499-4F72-9864-B62277F1BF8D}" presName="node" presStyleLbl="node1" presStyleIdx="4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6653D-C46B-4677-A73B-0E889BCE89D7}" type="pres">
      <dgm:prSet presAssocID="{918358D0-759B-45A4-B806-7EBB2AEEE869}" presName="sibTrans" presStyleCnt="0"/>
      <dgm:spPr/>
    </dgm:pt>
    <dgm:pt modelId="{E1C66D80-3428-49BD-AABF-7CC973E900FC}" type="pres">
      <dgm:prSet presAssocID="{03C5715B-FE1D-44E7-9A58-C361AE30287B}" presName="node" presStyleLbl="node1" presStyleIdx="5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2A226-32F0-44D4-9861-8E5C639ADD99}" type="pres">
      <dgm:prSet presAssocID="{4B3AFE50-E3AC-4ACD-A056-7FA85EBDE8F1}" presName="sibTrans" presStyleCnt="0"/>
      <dgm:spPr/>
    </dgm:pt>
    <dgm:pt modelId="{5A66D2E6-F547-440D-A1FB-2C8D045E457D}" type="pres">
      <dgm:prSet presAssocID="{4871F884-3B77-408B-B6EC-CBCA9EFE5903}" presName="node" presStyleLbl="node1" presStyleIdx="6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C3E9E8-585E-4703-9226-0EA4BBBA85C2}" type="pres">
      <dgm:prSet presAssocID="{5F5CD5FB-1837-498B-912B-537FCF36B0E7}" presName="sibTrans" presStyleCnt="0"/>
      <dgm:spPr/>
    </dgm:pt>
    <dgm:pt modelId="{F79B0284-71CA-40D6-81D7-6D8E4198944A}" type="pres">
      <dgm:prSet presAssocID="{66BFBCC7-E58C-46EA-8A5D-324E889031A9}" presName="node" presStyleLbl="node1" presStyleIdx="7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2F5582-C02F-4C9D-B652-C9A48DF81BBF}" type="pres">
      <dgm:prSet presAssocID="{CCEA1C11-25B6-47D4-AC60-F1D410623118}" presName="sibTrans" presStyleCnt="0"/>
      <dgm:spPr/>
    </dgm:pt>
    <dgm:pt modelId="{40DE96BA-A7CB-455C-A4E1-2A024FF67483}" type="pres">
      <dgm:prSet presAssocID="{939FE45B-1E82-4D11-8F13-B29AB5A1151D}" presName="node" presStyleLbl="node1" presStyleIdx="8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EB57DA-CD0D-46CB-B332-CD00B145ECA6}" type="pres">
      <dgm:prSet presAssocID="{39EB9D04-0E20-46F9-85E2-3C8A70C8A3A8}" presName="sibTrans" presStyleCnt="0"/>
      <dgm:spPr/>
    </dgm:pt>
    <dgm:pt modelId="{6E8560BE-43DE-4B5A-90D0-7EAF447E0714}" type="pres">
      <dgm:prSet presAssocID="{BF8C0368-CAF3-4FC3-96B2-BFE98F96E870}" presName="node" presStyleLbl="node1" presStyleIdx="9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502CC-9472-4B75-8BFA-4961EAD94529}" type="pres">
      <dgm:prSet presAssocID="{8CF87260-F99E-4757-A123-14DA6C22CA53}" presName="sibTrans" presStyleCnt="0"/>
      <dgm:spPr/>
    </dgm:pt>
    <dgm:pt modelId="{CEFDB13E-8334-4A48-ABDE-7CE48497D417}" type="pres">
      <dgm:prSet presAssocID="{9EDB5136-60ED-42BE-A117-A1A58B4344E5}" presName="node" presStyleLbl="node1" presStyleIdx="10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BC2F6-0CEE-4887-BE2E-90B18BB7FCFF}" type="pres">
      <dgm:prSet presAssocID="{47702FA8-3CDF-47A9-BE75-217207B70BD4}" presName="sibTrans" presStyleCnt="0"/>
      <dgm:spPr/>
    </dgm:pt>
    <dgm:pt modelId="{D14C5E26-B2A4-48E8-98A9-23A4CB899AC0}" type="pres">
      <dgm:prSet presAssocID="{7F195054-90ED-430F-80F6-DC5070CFF9F1}" presName="node" presStyleLbl="node1" presStyleIdx="11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30B1EF-B0AC-476A-AB83-697A553765D0}" type="pres">
      <dgm:prSet presAssocID="{C0A1AD07-F8F9-4E10-B47F-99C325654B5B}" presName="sibTrans" presStyleCnt="0"/>
      <dgm:spPr/>
    </dgm:pt>
    <dgm:pt modelId="{421A063E-1AF9-47C8-825A-691F4A37F19F}" type="pres">
      <dgm:prSet presAssocID="{32BA6CFD-8096-443D-A6FC-2FF446829DE4}" presName="node" presStyleLbl="node1" presStyleIdx="12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7E729-C2D3-4981-A884-9DA2BD698A7E}" type="pres">
      <dgm:prSet presAssocID="{94D9D2EF-8DE0-4ED8-B9D8-2DD5301670F5}" presName="sibTrans" presStyleCnt="0"/>
      <dgm:spPr/>
    </dgm:pt>
    <dgm:pt modelId="{7E515F52-5350-4C3E-BF71-8BBF522F548A}" type="pres">
      <dgm:prSet presAssocID="{31552619-20B9-4CE1-8F67-46457C58E6D6}" presName="node" presStyleLbl="node1" presStyleIdx="13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D2AF3D-05E9-46AD-ADC4-98501F0FBDE9}" type="pres">
      <dgm:prSet presAssocID="{4C628533-572E-4A35-9D38-AF1A5C201C75}" presName="sibTrans" presStyleCnt="0"/>
      <dgm:spPr/>
    </dgm:pt>
    <dgm:pt modelId="{1D4BAD71-D086-4FF6-A44E-4804C07211C7}" type="pres">
      <dgm:prSet presAssocID="{4C515AD0-9419-4C80-852F-C85EAB647673}" presName="node" presStyleLbl="node1" presStyleIdx="14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832AE6-B2E7-4491-B2BC-B37EE7300D42}" type="pres">
      <dgm:prSet presAssocID="{05B13B68-BEEC-4580-9533-42994B46EB08}" presName="sibTrans" presStyleCnt="0"/>
      <dgm:spPr/>
    </dgm:pt>
    <dgm:pt modelId="{1116F798-5065-49A9-B9ED-A4918D5CEA95}" type="pres">
      <dgm:prSet presAssocID="{35E436E4-ED1D-4C89-8642-3C5142DD6000}" presName="node" presStyleLbl="node1" presStyleIdx="15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2E7BE5-D0DD-4F67-AF0A-513B092DD3F8}" type="pres">
      <dgm:prSet presAssocID="{8611E307-1640-418E-B1EE-E2DA29B178B8}" presName="sibTrans" presStyleCnt="0"/>
      <dgm:spPr/>
    </dgm:pt>
    <dgm:pt modelId="{37347678-2E9E-4710-9419-8848BF7B9C51}" type="pres">
      <dgm:prSet presAssocID="{B1A60E4A-BADA-4CD4-B3ED-48A68E711BF6}" presName="node" presStyleLbl="node1" presStyleIdx="16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47660F-B305-4ADA-947A-7A46DB942154}" type="pres">
      <dgm:prSet presAssocID="{2A3840DB-B3FB-4955-B024-35DF15890E66}" presName="sibTrans" presStyleCnt="0"/>
      <dgm:spPr/>
    </dgm:pt>
    <dgm:pt modelId="{FE064D99-12BA-497E-850A-876003D1A70A}" type="pres">
      <dgm:prSet presAssocID="{3509FDCE-85CE-47BD-9C67-5AF4E85E925D}" presName="node" presStyleLbl="node1" presStyleIdx="17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BC950A-9493-495F-BBAD-A28065F4DDF5}" type="pres">
      <dgm:prSet presAssocID="{D8D9DE35-0572-40C4-8237-C06061E90096}" presName="sibTrans" presStyleCnt="0"/>
      <dgm:spPr/>
    </dgm:pt>
    <dgm:pt modelId="{C43558ED-22B3-4858-BDF9-30EB838CCB20}" type="pres">
      <dgm:prSet presAssocID="{5A832D8B-8F14-4965-8C85-4ADD7304FE10}" presName="node" presStyleLbl="node1" presStyleIdx="18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416F0-F69F-4D76-9F13-8856D9F196A8}" type="pres">
      <dgm:prSet presAssocID="{DC0E1BC4-0773-462B-BEF8-0656F645ED37}" presName="sibTrans" presStyleCnt="0"/>
      <dgm:spPr/>
    </dgm:pt>
    <dgm:pt modelId="{D5C8F63E-E924-476F-930F-6720AC31EF88}" type="pres">
      <dgm:prSet presAssocID="{47E8F016-FBED-41DB-B2E9-347DE6E088D5}" presName="node" presStyleLbl="node1" presStyleIdx="19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BB885-9C17-4128-9828-119635F19F90}" type="pres">
      <dgm:prSet presAssocID="{9E5806D6-65F4-46C5-AB0E-94E3BCA10850}" presName="sibTrans" presStyleCnt="0"/>
      <dgm:spPr/>
    </dgm:pt>
    <dgm:pt modelId="{8D95535E-47F5-4B8D-9CB1-C06F0FBE9044}" type="pres">
      <dgm:prSet presAssocID="{BF982734-52CD-46A4-B802-32737AA15D40}" presName="node" presStyleLbl="node1" presStyleIdx="20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F250A5-3242-46E4-A0F8-063B7D303B38}" type="pres">
      <dgm:prSet presAssocID="{2ED4FA42-9E40-436B-84BE-AC59239C3E03}" presName="sibTrans" presStyleCnt="0"/>
      <dgm:spPr/>
    </dgm:pt>
    <dgm:pt modelId="{88F1D9C0-2403-48F2-8E16-13E907843478}" type="pres">
      <dgm:prSet presAssocID="{9300810D-5C1B-4708-8904-922265A6F3EE}" presName="node" presStyleLbl="node1" presStyleIdx="21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CBE81E-27F8-4DAD-ABE0-104402561002}" type="pres">
      <dgm:prSet presAssocID="{F0B4AACA-27A6-4164-A2BE-A2CBC901C86D}" presName="sibTrans" presStyleCnt="0"/>
      <dgm:spPr/>
    </dgm:pt>
    <dgm:pt modelId="{B30CCCF7-468B-4104-ADB0-79AFB10AE6C7}" type="pres">
      <dgm:prSet presAssocID="{084A3BBD-A129-4185-96B5-22F815C69907}" presName="node" presStyleLbl="node1" presStyleIdx="22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9FA80B-50F8-4947-AFB7-5E0B58CC8868}" type="pres">
      <dgm:prSet presAssocID="{0067CDE6-2423-4315-A68F-48BCD9AB59C6}" presName="sibTrans" presStyleCnt="0"/>
      <dgm:spPr/>
    </dgm:pt>
    <dgm:pt modelId="{31CB3C38-E2E6-41BB-B16D-5BB2F28917A0}" type="pres">
      <dgm:prSet presAssocID="{849D2CFE-D3F0-441B-95BA-9CDD68B4705C}" presName="node" presStyleLbl="node1" presStyleIdx="23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2DCE7-6B55-4281-9BF3-8C633A5C11C3}" type="pres">
      <dgm:prSet presAssocID="{6EBB2388-09F8-4E39-9ABC-EBD716276C40}" presName="sibTrans" presStyleCnt="0"/>
      <dgm:spPr/>
    </dgm:pt>
    <dgm:pt modelId="{83239D08-1D7C-4482-B23D-6452EB3E7B9C}" type="pres">
      <dgm:prSet presAssocID="{B2D98699-BD8A-4565-B7E7-693030665881}" presName="node" presStyleLbl="node1" presStyleIdx="24" presStyleCnt="25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8521BE-CDAF-49E7-9580-99A18B35D70D}" type="presOf" srcId="{B1A60E4A-BADA-4CD4-B3ED-48A68E711BF6}" destId="{37347678-2E9E-4710-9419-8848BF7B9C51}" srcOrd="0" destOrd="0" presId="urn:microsoft.com/office/officeart/2005/8/layout/default"/>
    <dgm:cxn modelId="{0EC5A22C-3EAC-4F14-9676-AE57E1B7D785}" type="presOf" srcId="{4C515AD0-9419-4C80-852F-C85EAB647673}" destId="{1D4BAD71-D086-4FF6-A44E-4804C07211C7}" srcOrd="0" destOrd="0" presId="urn:microsoft.com/office/officeart/2005/8/layout/default"/>
    <dgm:cxn modelId="{DF98388F-4583-485B-A31D-91571656D48B}" type="presOf" srcId="{DBD571E0-B034-4B56-8A5C-40C899069F40}" destId="{DB00A373-DC68-49A0-A388-E9FCA19E1B95}" srcOrd="0" destOrd="0" presId="urn:microsoft.com/office/officeart/2005/8/layout/default"/>
    <dgm:cxn modelId="{08184C76-C8ED-48B4-A723-019D52369924}" type="presOf" srcId="{BF982734-52CD-46A4-B802-32737AA15D40}" destId="{8D95535E-47F5-4B8D-9CB1-C06F0FBE9044}" srcOrd="0" destOrd="0" presId="urn:microsoft.com/office/officeart/2005/8/layout/default"/>
    <dgm:cxn modelId="{FF441CA9-5168-40B6-A327-3BB8A8136D36}" srcId="{22167F73-E5E0-4FD6-A32F-6C843BA04D50}" destId="{3509FDCE-85CE-47BD-9C67-5AF4E85E925D}" srcOrd="17" destOrd="0" parTransId="{B9CAD282-EAC0-466D-AA25-15A7FB71F456}" sibTransId="{D8D9DE35-0572-40C4-8237-C06061E90096}"/>
    <dgm:cxn modelId="{DB03ECD8-B081-4578-B3CD-588349B272B6}" type="presOf" srcId="{084A3BBD-A129-4185-96B5-22F815C69907}" destId="{B30CCCF7-468B-4104-ADB0-79AFB10AE6C7}" srcOrd="0" destOrd="0" presId="urn:microsoft.com/office/officeart/2005/8/layout/default"/>
    <dgm:cxn modelId="{684DC25C-8F73-4782-AB5E-9752DD0BA15A}" type="presOf" srcId="{35E436E4-ED1D-4C89-8642-3C5142DD6000}" destId="{1116F798-5065-49A9-B9ED-A4918D5CEA95}" srcOrd="0" destOrd="0" presId="urn:microsoft.com/office/officeart/2005/8/layout/default"/>
    <dgm:cxn modelId="{FC441196-8B0C-403F-9852-FBF7E81FFC55}" type="presOf" srcId="{3C7DC447-AF24-472C-A1A1-520A69E8D12F}" destId="{F3FE2C23-B5C6-4D03-B805-B517FABF141C}" srcOrd="0" destOrd="0" presId="urn:microsoft.com/office/officeart/2005/8/layout/default"/>
    <dgm:cxn modelId="{302E2C22-D5C5-4BA7-B1D0-873D5A10402E}" type="presOf" srcId="{9EDB5136-60ED-42BE-A117-A1A58B4344E5}" destId="{CEFDB13E-8334-4A48-ABDE-7CE48497D417}" srcOrd="0" destOrd="0" presId="urn:microsoft.com/office/officeart/2005/8/layout/default"/>
    <dgm:cxn modelId="{7FA3BD97-D25D-4A71-9B92-64FBA57B3B52}" type="presOf" srcId="{BF8C0368-CAF3-4FC3-96B2-BFE98F96E870}" destId="{6E8560BE-43DE-4B5A-90D0-7EAF447E0714}" srcOrd="0" destOrd="0" presId="urn:microsoft.com/office/officeart/2005/8/layout/default"/>
    <dgm:cxn modelId="{A8B228D4-320F-45DB-AEA7-1C0583E52425}" type="presOf" srcId="{52DAD52D-5499-4F72-9864-B62277F1BF8D}" destId="{5B58FB2A-C3FC-4348-962F-DEF9506B057C}" srcOrd="0" destOrd="0" presId="urn:microsoft.com/office/officeart/2005/8/layout/default"/>
    <dgm:cxn modelId="{F5A9873D-F15A-41A2-ACAF-2F9653D7B1FC}" srcId="{22167F73-E5E0-4FD6-A32F-6C843BA04D50}" destId="{939FE45B-1E82-4D11-8F13-B29AB5A1151D}" srcOrd="8" destOrd="0" parTransId="{639E2AB9-A3DA-419A-9A5F-C52EB2CAEA0F}" sibTransId="{39EB9D04-0E20-46F9-85E2-3C8A70C8A3A8}"/>
    <dgm:cxn modelId="{1B602C84-B735-4296-8264-BDBCF8F1F036}" srcId="{22167F73-E5E0-4FD6-A32F-6C843BA04D50}" destId="{5A832D8B-8F14-4965-8C85-4ADD7304FE10}" srcOrd="18" destOrd="0" parTransId="{9D2913B8-0EAC-4963-A266-F76453365D64}" sibTransId="{DC0E1BC4-0773-462B-BEF8-0656F645ED37}"/>
    <dgm:cxn modelId="{83AA1490-E8CF-47ED-9439-6FF4809ADE56}" type="presOf" srcId="{4871F884-3B77-408B-B6EC-CBCA9EFE5903}" destId="{5A66D2E6-F547-440D-A1FB-2C8D045E457D}" srcOrd="0" destOrd="0" presId="urn:microsoft.com/office/officeart/2005/8/layout/default"/>
    <dgm:cxn modelId="{BD926F35-F420-41E1-AFA8-CA9D4EF7F906}" srcId="{22167F73-E5E0-4FD6-A32F-6C843BA04D50}" destId="{B2D98699-BD8A-4565-B7E7-693030665881}" srcOrd="24" destOrd="0" parTransId="{6A352B7B-E40E-4E24-AADB-2DFFF29FB9BB}" sibTransId="{EEB69289-76DF-4E51-8FC9-FB84BBBAB53E}"/>
    <dgm:cxn modelId="{A219427C-853A-40CC-BB99-F381B7C8771B}" type="presOf" srcId="{B2D98699-BD8A-4565-B7E7-693030665881}" destId="{83239D08-1D7C-4482-B23D-6452EB3E7B9C}" srcOrd="0" destOrd="0" presId="urn:microsoft.com/office/officeart/2005/8/layout/default"/>
    <dgm:cxn modelId="{6739396F-5B5D-4188-93C3-E33773A67850}" srcId="{22167F73-E5E0-4FD6-A32F-6C843BA04D50}" destId="{4C515AD0-9419-4C80-852F-C85EAB647673}" srcOrd="14" destOrd="0" parTransId="{005296B4-35FB-434C-A8EE-ACF0305CA8D6}" sibTransId="{05B13B68-BEEC-4580-9533-42994B46EB08}"/>
    <dgm:cxn modelId="{F6D5A0B2-3CC7-4A3B-8720-EEA84304C24E}" srcId="{22167F73-E5E0-4FD6-A32F-6C843BA04D50}" destId="{B1A60E4A-BADA-4CD4-B3ED-48A68E711BF6}" srcOrd="16" destOrd="0" parTransId="{2D3489B4-3DD9-4890-B002-D8B095F7A654}" sibTransId="{2A3840DB-B3FB-4955-B024-35DF15890E66}"/>
    <dgm:cxn modelId="{CC5638F0-BA06-4F83-B876-C7FE278096F6}" srcId="{22167F73-E5E0-4FD6-A32F-6C843BA04D50}" destId="{32BA6CFD-8096-443D-A6FC-2FF446829DE4}" srcOrd="12" destOrd="0" parTransId="{03CE9E54-1257-4771-A1F8-EE2C2CF80A32}" sibTransId="{94D9D2EF-8DE0-4ED8-B9D8-2DD5301670F5}"/>
    <dgm:cxn modelId="{9AB1906E-7B72-4697-B91E-DA1B59593E52}" srcId="{22167F73-E5E0-4FD6-A32F-6C843BA04D50}" destId="{4871F884-3B77-408B-B6EC-CBCA9EFE5903}" srcOrd="6" destOrd="0" parTransId="{1622A3E1-6EC0-4EE9-99B3-5FC01B74BDC9}" sibTransId="{5F5CD5FB-1837-498B-912B-537FCF36B0E7}"/>
    <dgm:cxn modelId="{F8A9D517-BA27-43DC-9B22-BDA2AA950227}" srcId="{22167F73-E5E0-4FD6-A32F-6C843BA04D50}" destId="{3C7DC447-AF24-472C-A1A1-520A69E8D12F}" srcOrd="3" destOrd="0" parTransId="{3B2D668C-AF14-4938-8837-DAE7A7C045FC}" sibTransId="{9AF9E74A-305F-49F5-B6FD-E118900FA015}"/>
    <dgm:cxn modelId="{1CA684E0-51D5-42BE-AAF1-7D0CCE8D02F6}" type="presOf" srcId="{5A832D8B-8F14-4965-8C85-4ADD7304FE10}" destId="{C43558ED-22B3-4858-BDF9-30EB838CCB20}" srcOrd="0" destOrd="0" presId="urn:microsoft.com/office/officeart/2005/8/layout/default"/>
    <dgm:cxn modelId="{4CD67005-E9F5-4DEB-A4DC-2BFD7588B4D1}" srcId="{22167F73-E5E0-4FD6-A32F-6C843BA04D50}" destId="{31552619-20B9-4CE1-8F67-46457C58E6D6}" srcOrd="13" destOrd="0" parTransId="{F9D10ACF-2BBD-47DE-8674-4A6FC867EB66}" sibTransId="{4C628533-572E-4A35-9D38-AF1A5C201C75}"/>
    <dgm:cxn modelId="{EB8DBF91-B378-4CA5-A30F-9CFFAF1D8149}" srcId="{22167F73-E5E0-4FD6-A32F-6C843BA04D50}" destId="{C2F0FC25-6188-47EC-9337-88B9AC438D2B}" srcOrd="1" destOrd="0" parTransId="{D809D0D3-B561-4385-9390-180376650655}" sibTransId="{E78A29C2-9373-4CF5-9FED-63ABA51A7784}"/>
    <dgm:cxn modelId="{F89FF63E-EB91-4325-BEAF-E2A14856EDE7}" srcId="{22167F73-E5E0-4FD6-A32F-6C843BA04D50}" destId="{52DAD52D-5499-4F72-9864-B62277F1BF8D}" srcOrd="4" destOrd="0" parTransId="{2D62D411-C573-4FB1-9550-A5B5375682D7}" sibTransId="{918358D0-759B-45A4-B806-7EBB2AEEE869}"/>
    <dgm:cxn modelId="{7C079C46-9D84-4FAA-972B-1C44231FB5A7}" type="presOf" srcId="{31552619-20B9-4CE1-8F67-46457C58E6D6}" destId="{7E515F52-5350-4C3E-BF71-8BBF522F548A}" srcOrd="0" destOrd="0" presId="urn:microsoft.com/office/officeart/2005/8/layout/default"/>
    <dgm:cxn modelId="{3DAE09A5-7812-4B0F-BEBB-CEFDCACDF253}" srcId="{22167F73-E5E0-4FD6-A32F-6C843BA04D50}" destId="{9300810D-5C1B-4708-8904-922265A6F3EE}" srcOrd="21" destOrd="0" parTransId="{8A798D61-FF3E-4350-BE1A-1FF7D283AF4F}" sibTransId="{F0B4AACA-27A6-4164-A2BE-A2CBC901C86D}"/>
    <dgm:cxn modelId="{B247305F-CAFC-4305-827D-07627248AE76}" type="presOf" srcId="{3509FDCE-85CE-47BD-9C67-5AF4E85E925D}" destId="{FE064D99-12BA-497E-850A-876003D1A70A}" srcOrd="0" destOrd="0" presId="urn:microsoft.com/office/officeart/2005/8/layout/default"/>
    <dgm:cxn modelId="{2470FC6F-24DC-47F8-8DA3-AA4F75A02432}" type="presOf" srcId="{939FE45B-1E82-4D11-8F13-B29AB5A1151D}" destId="{40DE96BA-A7CB-455C-A4E1-2A024FF67483}" srcOrd="0" destOrd="0" presId="urn:microsoft.com/office/officeart/2005/8/layout/default"/>
    <dgm:cxn modelId="{F101BFEE-F05C-4E2E-BEB1-614EA63EDB1B}" srcId="{22167F73-E5E0-4FD6-A32F-6C843BA04D50}" destId="{BF982734-52CD-46A4-B802-32737AA15D40}" srcOrd="20" destOrd="0" parTransId="{F15819E4-F758-4529-98B1-25BEB8417BDE}" sibTransId="{2ED4FA42-9E40-436B-84BE-AC59239C3E03}"/>
    <dgm:cxn modelId="{F1D80346-4AF6-44B3-8F2B-18A51CA727C1}" srcId="{22167F73-E5E0-4FD6-A32F-6C843BA04D50}" destId="{03C5715B-FE1D-44E7-9A58-C361AE30287B}" srcOrd="5" destOrd="0" parTransId="{A0CB5204-E0E3-480F-A548-BBD13CAE79BC}" sibTransId="{4B3AFE50-E3AC-4ACD-A056-7FA85EBDE8F1}"/>
    <dgm:cxn modelId="{A19F3570-6265-4AD2-99DC-E06C6D953259}" type="presOf" srcId="{03C5715B-FE1D-44E7-9A58-C361AE30287B}" destId="{E1C66D80-3428-49BD-AABF-7CC973E900FC}" srcOrd="0" destOrd="0" presId="urn:microsoft.com/office/officeart/2005/8/layout/default"/>
    <dgm:cxn modelId="{6F22C02B-DFD5-4B7B-803F-AEB8C41F67E8}" type="presOf" srcId="{66BFBCC7-E58C-46EA-8A5D-324E889031A9}" destId="{F79B0284-71CA-40D6-81D7-6D8E4198944A}" srcOrd="0" destOrd="0" presId="urn:microsoft.com/office/officeart/2005/8/layout/default"/>
    <dgm:cxn modelId="{E738DBCE-16A7-42A9-BE5D-0B58D5A08090}" srcId="{22167F73-E5E0-4FD6-A32F-6C843BA04D50}" destId="{084A3BBD-A129-4185-96B5-22F815C69907}" srcOrd="22" destOrd="0" parTransId="{49940D32-9E22-48E3-9A06-C557340D7FE7}" sibTransId="{0067CDE6-2423-4315-A68F-48BCD9AB59C6}"/>
    <dgm:cxn modelId="{C47ECA8F-21ED-4525-8892-BE8D39198471}" srcId="{22167F73-E5E0-4FD6-A32F-6C843BA04D50}" destId="{35E436E4-ED1D-4C89-8642-3C5142DD6000}" srcOrd="15" destOrd="0" parTransId="{B3B33AEA-797A-4914-9146-2EA9CEAFB1E3}" sibTransId="{8611E307-1640-418E-B1EE-E2DA29B178B8}"/>
    <dgm:cxn modelId="{D7E1B3B7-0A96-46D1-A5EB-EF29F0D7B961}" type="presOf" srcId="{849D2CFE-D3F0-441B-95BA-9CDD68B4705C}" destId="{31CB3C38-E2E6-41BB-B16D-5BB2F28917A0}" srcOrd="0" destOrd="0" presId="urn:microsoft.com/office/officeart/2005/8/layout/default"/>
    <dgm:cxn modelId="{85CB0BD3-A6B7-4AE7-8B20-537D9A36B8D0}" type="presOf" srcId="{7F195054-90ED-430F-80F6-DC5070CFF9F1}" destId="{D14C5E26-B2A4-48E8-98A9-23A4CB899AC0}" srcOrd="0" destOrd="0" presId="urn:microsoft.com/office/officeart/2005/8/layout/default"/>
    <dgm:cxn modelId="{B440FB05-24E0-4801-9A54-A0B80D428289}" type="presOf" srcId="{32BA6CFD-8096-443D-A6FC-2FF446829DE4}" destId="{421A063E-1AF9-47C8-825A-691F4A37F19F}" srcOrd="0" destOrd="0" presId="urn:microsoft.com/office/officeart/2005/8/layout/default"/>
    <dgm:cxn modelId="{F3DC30F2-14A4-468F-9557-E58900B50465}" srcId="{22167F73-E5E0-4FD6-A32F-6C843BA04D50}" destId="{66BFBCC7-E58C-46EA-8A5D-324E889031A9}" srcOrd="7" destOrd="0" parTransId="{F1E9CFF7-7796-438D-A417-7F3CC9187066}" sibTransId="{CCEA1C11-25B6-47D4-AC60-F1D410623118}"/>
    <dgm:cxn modelId="{5F7C3A72-7D4D-4370-B0B5-C80015CD2212}" srcId="{22167F73-E5E0-4FD6-A32F-6C843BA04D50}" destId="{DBD571E0-B034-4B56-8A5C-40C899069F40}" srcOrd="0" destOrd="0" parTransId="{2281D13D-CD53-4673-8F22-50B718521811}" sibTransId="{F782CEC2-1F84-4C79-95F4-FC24CB5EAB18}"/>
    <dgm:cxn modelId="{52DF4F8B-F13D-4336-BF73-6E5F65620EA6}" srcId="{22167F73-E5E0-4FD6-A32F-6C843BA04D50}" destId="{BF8C0368-CAF3-4FC3-96B2-BFE98F96E870}" srcOrd="9" destOrd="0" parTransId="{49EFCD84-FC57-425C-AE3A-ED24D4909E12}" sibTransId="{8CF87260-F99E-4757-A123-14DA6C22CA53}"/>
    <dgm:cxn modelId="{9DF89C71-686B-499A-A48D-E46973CFBDE9}" type="presOf" srcId="{C2F0FC25-6188-47EC-9337-88B9AC438D2B}" destId="{1E3AC0B8-3378-4941-B587-92440D873075}" srcOrd="0" destOrd="0" presId="urn:microsoft.com/office/officeart/2005/8/layout/default"/>
    <dgm:cxn modelId="{0D210C98-115E-4F66-963F-8B9D6B5945F9}" srcId="{22167F73-E5E0-4FD6-A32F-6C843BA04D50}" destId="{47E8F016-FBED-41DB-B2E9-347DE6E088D5}" srcOrd="19" destOrd="0" parTransId="{B9A827EC-C061-4E12-8932-EFE020861199}" sibTransId="{9E5806D6-65F4-46C5-AB0E-94E3BCA10850}"/>
    <dgm:cxn modelId="{2F88B030-E6C0-448D-BFFB-1992B37A042A}" type="presOf" srcId="{22167F73-E5E0-4FD6-A32F-6C843BA04D50}" destId="{5C5A601A-C77C-4D78-9ACF-22392D82631B}" srcOrd="0" destOrd="0" presId="urn:microsoft.com/office/officeart/2005/8/layout/default"/>
    <dgm:cxn modelId="{0248266B-B234-4B58-903E-24381DFA8D4D}" type="presOf" srcId="{E8E20649-AF59-4933-A3E3-703193C76563}" destId="{46CFB1A2-8AC9-4FAE-9020-55268764CC9F}" srcOrd="0" destOrd="0" presId="urn:microsoft.com/office/officeart/2005/8/layout/default"/>
    <dgm:cxn modelId="{A45BCFFA-0207-420F-A6C7-452A6C38E91A}" srcId="{22167F73-E5E0-4FD6-A32F-6C843BA04D50}" destId="{9EDB5136-60ED-42BE-A117-A1A58B4344E5}" srcOrd="10" destOrd="0" parTransId="{292CDCC2-C787-4F9F-89D4-B7634C652F47}" sibTransId="{47702FA8-3CDF-47A9-BE75-217207B70BD4}"/>
    <dgm:cxn modelId="{1456C16E-1666-4136-80B1-333F331B6B5D}" srcId="{22167F73-E5E0-4FD6-A32F-6C843BA04D50}" destId="{849D2CFE-D3F0-441B-95BA-9CDD68B4705C}" srcOrd="23" destOrd="0" parTransId="{709EE75F-A296-46BE-B5F8-C51D9E0F4294}" sibTransId="{6EBB2388-09F8-4E39-9ABC-EBD716276C40}"/>
    <dgm:cxn modelId="{A1E94F93-1E53-41FB-8BE3-50A19F62B15E}" srcId="{22167F73-E5E0-4FD6-A32F-6C843BA04D50}" destId="{E8E20649-AF59-4933-A3E3-703193C76563}" srcOrd="2" destOrd="0" parTransId="{E11C12C0-B992-43E1-A823-4376169B0445}" sibTransId="{F7CDCC06-AFB8-45BC-903B-7BD5017C0746}"/>
    <dgm:cxn modelId="{082F0276-D2C4-4DFF-85DB-1B51BE2B789D}" srcId="{22167F73-E5E0-4FD6-A32F-6C843BA04D50}" destId="{7F195054-90ED-430F-80F6-DC5070CFF9F1}" srcOrd="11" destOrd="0" parTransId="{D9957391-B838-4F74-960C-FB8327BDCA30}" sibTransId="{C0A1AD07-F8F9-4E10-B47F-99C325654B5B}"/>
    <dgm:cxn modelId="{14C2369F-BBD8-4AB4-A5A5-F9BC920C6420}" type="presOf" srcId="{47E8F016-FBED-41DB-B2E9-347DE6E088D5}" destId="{D5C8F63E-E924-476F-930F-6720AC31EF88}" srcOrd="0" destOrd="0" presId="urn:microsoft.com/office/officeart/2005/8/layout/default"/>
    <dgm:cxn modelId="{14771F07-0111-476D-89D4-D7E8DF852108}" type="presOf" srcId="{9300810D-5C1B-4708-8904-922265A6F3EE}" destId="{88F1D9C0-2403-48F2-8E16-13E907843478}" srcOrd="0" destOrd="0" presId="urn:microsoft.com/office/officeart/2005/8/layout/default"/>
    <dgm:cxn modelId="{B7E5A23E-7F3E-44B3-8CEE-8D2EF7BF7457}" type="presParOf" srcId="{5C5A601A-C77C-4D78-9ACF-22392D82631B}" destId="{DB00A373-DC68-49A0-A388-E9FCA19E1B95}" srcOrd="0" destOrd="0" presId="urn:microsoft.com/office/officeart/2005/8/layout/default"/>
    <dgm:cxn modelId="{90D3E402-0757-4F30-9A68-FAEB1C6C16E4}" type="presParOf" srcId="{5C5A601A-C77C-4D78-9ACF-22392D82631B}" destId="{4F462E3D-FC01-4985-9A7C-EF5690B489A4}" srcOrd="1" destOrd="0" presId="urn:microsoft.com/office/officeart/2005/8/layout/default"/>
    <dgm:cxn modelId="{380952F4-2F56-40AB-BD73-984C4A27DB93}" type="presParOf" srcId="{5C5A601A-C77C-4D78-9ACF-22392D82631B}" destId="{1E3AC0B8-3378-4941-B587-92440D873075}" srcOrd="2" destOrd="0" presId="urn:microsoft.com/office/officeart/2005/8/layout/default"/>
    <dgm:cxn modelId="{AFD1D6BC-ABF1-4182-8522-B3A7F1F63008}" type="presParOf" srcId="{5C5A601A-C77C-4D78-9ACF-22392D82631B}" destId="{839F5181-2B9F-4A49-911B-FFC12D6E273F}" srcOrd="3" destOrd="0" presId="urn:microsoft.com/office/officeart/2005/8/layout/default"/>
    <dgm:cxn modelId="{BA948CCC-419A-40BE-AFAB-453F80B986C4}" type="presParOf" srcId="{5C5A601A-C77C-4D78-9ACF-22392D82631B}" destId="{46CFB1A2-8AC9-4FAE-9020-55268764CC9F}" srcOrd="4" destOrd="0" presId="urn:microsoft.com/office/officeart/2005/8/layout/default"/>
    <dgm:cxn modelId="{DCD5A0F6-9985-4C96-B68E-D4AD0DF1FCB8}" type="presParOf" srcId="{5C5A601A-C77C-4D78-9ACF-22392D82631B}" destId="{70DC1D12-181D-4D66-B395-50F867F97027}" srcOrd="5" destOrd="0" presId="urn:microsoft.com/office/officeart/2005/8/layout/default"/>
    <dgm:cxn modelId="{28DCCBB2-A580-4D3D-A324-EEFD87484056}" type="presParOf" srcId="{5C5A601A-C77C-4D78-9ACF-22392D82631B}" destId="{F3FE2C23-B5C6-4D03-B805-B517FABF141C}" srcOrd="6" destOrd="0" presId="urn:microsoft.com/office/officeart/2005/8/layout/default"/>
    <dgm:cxn modelId="{8EDC4F37-8EDD-433E-9FB3-15E0E429ACB8}" type="presParOf" srcId="{5C5A601A-C77C-4D78-9ACF-22392D82631B}" destId="{704A5BA7-4058-46DE-983B-031AFD5B5031}" srcOrd="7" destOrd="0" presId="urn:microsoft.com/office/officeart/2005/8/layout/default"/>
    <dgm:cxn modelId="{16E0883A-C3B2-4BAA-B9D0-578BDBE49ED1}" type="presParOf" srcId="{5C5A601A-C77C-4D78-9ACF-22392D82631B}" destId="{5B58FB2A-C3FC-4348-962F-DEF9506B057C}" srcOrd="8" destOrd="0" presId="urn:microsoft.com/office/officeart/2005/8/layout/default"/>
    <dgm:cxn modelId="{116E3283-7A79-40AE-94AC-46232A4AAFB4}" type="presParOf" srcId="{5C5A601A-C77C-4D78-9ACF-22392D82631B}" destId="{DC86653D-C46B-4677-A73B-0E889BCE89D7}" srcOrd="9" destOrd="0" presId="urn:microsoft.com/office/officeart/2005/8/layout/default"/>
    <dgm:cxn modelId="{DA0BFB80-68D0-4180-A501-5946E4BD6344}" type="presParOf" srcId="{5C5A601A-C77C-4D78-9ACF-22392D82631B}" destId="{E1C66D80-3428-49BD-AABF-7CC973E900FC}" srcOrd="10" destOrd="0" presId="urn:microsoft.com/office/officeart/2005/8/layout/default"/>
    <dgm:cxn modelId="{8A49725B-0106-4A8B-A9DE-5A55B687258F}" type="presParOf" srcId="{5C5A601A-C77C-4D78-9ACF-22392D82631B}" destId="{5A82A226-32F0-44D4-9861-8E5C639ADD99}" srcOrd="11" destOrd="0" presId="urn:microsoft.com/office/officeart/2005/8/layout/default"/>
    <dgm:cxn modelId="{F816ED14-6593-4E3C-B2A0-2C4A4244B463}" type="presParOf" srcId="{5C5A601A-C77C-4D78-9ACF-22392D82631B}" destId="{5A66D2E6-F547-440D-A1FB-2C8D045E457D}" srcOrd="12" destOrd="0" presId="urn:microsoft.com/office/officeart/2005/8/layout/default"/>
    <dgm:cxn modelId="{56DB4730-F0A8-4F33-A07A-0912A58033FB}" type="presParOf" srcId="{5C5A601A-C77C-4D78-9ACF-22392D82631B}" destId="{B6C3E9E8-585E-4703-9226-0EA4BBBA85C2}" srcOrd="13" destOrd="0" presId="urn:microsoft.com/office/officeart/2005/8/layout/default"/>
    <dgm:cxn modelId="{C13A1840-16DE-48AE-9CD4-1611A2A61FEF}" type="presParOf" srcId="{5C5A601A-C77C-4D78-9ACF-22392D82631B}" destId="{F79B0284-71CA-40D6-81D7-6D8E4198944A}" srcOrd="14" destOrd="0" presId="urn:microsoft.com/office/officeart/2005/8/layout/default"/>
    <dgm:cxn modelId="{B1815A0C-9804-45EC-AF2C-7E90D5F749B5}" type="presParOf" srcId="{5C5A601A-C77C-4D78-9ACF-22392D82631B}" destId="{FC2F5582-C02F-4C9D-B652-C9A48DF81BBF}" srcOrd="15" destOrd="0" presId="urn:microsoft.com/office/officeart/2005/8/layout/default"/>
    <dgm:cxn modelId="{1FB0EDEF-4DF1-45B6-AAA0-032C46A6EE1B}" type="presParOf" srcId="{5C5A601A-C77C-4D78-9ACF-22392D82631B}" destId="{40DE96BA-A7CB-455C-A4E1-2A024FF67483}" srcOrd="16" destOrd="0" presId="urn:microsoft.com/office/officeart/2005/8/layout/default"/>
    <dgm:cxn modelId="{34459B21-843C-47E1-905B-6B7F529B18A1}" type="presParOf" srcId="{5C5A601A-C77C-4D78-9ACF-22392D82631B}" destId="{E9EB57DA-CD0D-46CB-B332-CD00B145ECA6}" srcOrd="17" destOrd="0" presId="urn:microsoft.com/office/officeart/2005/8/layout/default"/>
    <dgm:cxn modelId="{016DD042-1929-4BFB-8F37-7BF9E523DCA8}" type="presParOf" srcId="{5C5A601A-C77C-4D78-9ACF-22392D82631B}" destId="{6E8560BE-43DE-4B5A-90D0-7EAF447E0714}" srcOrd="18" destOrd="0" presId="urn:microsoft.com/office/officeart/2005/8/layout/default"/>
    <dgm:cxn modelId="{2808FF98-7F8C-4CFB-B199-CE63AAA98D76}" type="presParOf" srcId="{5C5A601A-C77C-4D78-9ACF-22392D82631B}" destId="{4C8502CC-9472-4B75-8BFA-4961EAD94529}" srcOrd="19" destOrd="0" presId="urn:microsoft.com/office/officeart/2005/8/layout/default"/>
    <dgm:cxn modelId="{6FE3F51D-285F-4466-AF1B-775133214B79}" type="presParOf" srcId="{5C5A601A-C77C-4D78-9ACF-22392D82631B}" destId="{CEFDB13E-8334-4A48-ABDE-7CE48497D417}" srcOrd="20" destOrd="0" presId="urn:microsoft.com/office/officeart/2005/8/layout/default"/>
    <dgm:cxn modelId="{5C8FC4D8-0AF0-4722-AC7C-24E5B81FA22C}" type="presParOf" srcId="{5C5A601A-C77C-4D78-9ACF-22392D82631B}" destId="{F58BC2F6-0CEE-4887-BE2E-90B18BB7FCFF}" srcOrd="21" destOrd="0" presId="urn:microsoft.com/office/officeart/2005/8/layout/default"/>
    <dgm:cxn modelId="{D97834C2-58DD-45F1-A678-7BEAFD03864E}" type="presParOf" srcId="{5C5A601A-C77C-4D78-9ACF-22392D82631B}" destId="{D14C5E26-B2A4-48E8-98A9-23A4CB899AC0}" srcOrd="22" destOrd="0" presId="urn:microsoft.com/office/officeart/2005/8/layout/default"/>
    <dgm:cxn modelId="{F3DEB275-D8D5-4125-9AC7-4AC157263E6E}" type="presParOf" srcId="{5C5A601A-C77C-4D78-9ACF-22392D82631B}" destId="{7330B1EF-B0AC-476A-AB83-697A553765D0}" srcOrd="23" destOrd="0" presId="urn:microsoft.com/office/officeart/2005/8/layout/default"/>
    <dgm:cxn modelId="{DDD9F9D2-3E46-4D01-8ACF-C7427BB6185E}" type="presParOf" srcId="{5C5A601A-C77C-4D78-9ACF-22392D82631B}" destId="{421A063E-1AF9-47C8-825A-691F4A37F19F}" srcOrd="24" destOrd="0" presId="urn:microsoft.com/office/officeart/2005/8/layout/default"/>
    <dgm:cxn modelId="{FA9732C0-47D6-4BB4-B219-55D32A9891C5}" type="presParOf" srcId="{5C5A601A-C77C-4D78-9ACF-22392D82631B}" destId="{6227E729-C2D3-4981-A884-9DA2BD698A7E}" srcOrd="25" destOrd="0" presId="urn:microsoft.com/office/officeart/2005/8/layout/default"/>
    <dgm:cxn modelId="{08C46BB9-C3C5-49FB-98A3-799597077E19}" type="presParOf" srcId="{5C5A601A-C77C-4D78-9ACF-22392D82631B}" destId="{7E515F52-5350-4C3E-BF71-8BBF522F548A}" srcOrd="26" destOrd="0" presId="urn:microsoft.com/office/officeart/2005/8/layout/default"/>
    <dgm:cxn modelId="{4C9C75E1-ED82-415F-9DAF-21D07321F67D}" type="presParOf" srcId="{5C5A601A-C77C-4D78-9ACF-22392D82631B}" destId="{53D2AF3D-05E9-46AD-ADC4-98501F0FBDE9}" srcOrd="27" destOrd="0" presId="urn:microsoft.com/office/officeart/2005/8/layout/default"/>
    <dgm:cxn modelId="{160EC2F9-82B5-4462-A572-F58E8DA596E6}" type="presParOf" srcId="{5C5A601A-C77C-4D78-9ACF-22392D82631B}" destId="{1D4BAD71-D086-4FF6-A44E-4804C07211C7}" srcOrd="28" destOrd="0" presId="urn:microsoft.com/office/officeart/2005/8/layout/default"/>
    <dgm:cxn modelId="{A644B440-24EB-4DD3-88F0-EF22AC1DFF84}" type="presParOf" srcId="{5C5A601A-C77C-4D78-9ACF-22392D82631B}" destId="{DE832AE6-B2E7-4491-B2BC-B37EE7300D42}" srcOrd="29" destOrd="0" presId="urn:microsoft.com/office/officeart/2005/8/layout/default"/>
    <dgm:cxn modelId="{9569B932-0172-49C8-9291-9631F855A6FB}" type="presParOf" srcId="{5C5A601A-C77C-4D78-9ACF-22392D82631B}" destId="{1116F798-5065-49A9-B9ED-A4918D5CEA95}" srcOrd="30" destOrd="0" presId="urn:microsoft.com/office/officeart/2005/8/layout/default"/>
    <dgm:cxn modelId="{577F673D-E461-47BC-B3B8-7E9885FDF2D7}" type="presParOf" srcId="{5C5A601A-C77C-4D78-9ACF-22392D82631B}" destId="{192E7BE5-D0DD-4F67-AF0A-513B092DD3F8}" srcOrd="31" destOrd="0" presId="urn:microsoft.com/office/officeart/2005/8/layout/default"/>
    <dgm:cxn modelId="{BAF6B397-6E91-4165-B6D3-40AAED5D3F54}" type="presParOf" srcId="{5C5A601A-C77C-4D78-9ACF-22392D82631B}" destId="{37347678-2E9E-4710-9419-8848BF7B9C51}" srcOrd="32" destOrd="0" presId="urn:microsoft.com/office/officeart/2005/8/layout/default"/>
    <dgm:cxn modelId="{1E2D8868-065E-4D07-8494-1A974557FF97}" type="presParOf" srcId="{5C5A601A-C77C-4D78-9ACF-22392D82631B}" destId="{F747660F-B305-4ADA-947A-7A46DB942154}" srcOrd="33" destOrd="0" presId="urn:microsoft.com/office/officeart/2005/8/layout/default"/>
    <dgm:cxn modelId="{3C7279B1-CC17-45A4-A053-9503EEFCA3B5}" type="presParOf" srcId="{5C5A601A-C77C-4D78-9ACF-22392D82631B}" destId="{FE064D99-12BA-497E-850A-876003D1A70A}" srcOrd="34" destOrd="0" presId="urn:microsoft.com/office/officeart/2005/8/layout/default"/>
    <dgm:cxn modelId="{71F80E95-EB5B-42E3-A223-398DB4463B10}" type="presParOf" srcId="{5C5A601A-C77C-4D78-9ACF-22392D82631B}" destId="{E0BC950A-9493-495F-BBAD-A28065F4DDF5}" srcOrd="35" destOrd="0" presId="urn:microsoft.com/office/officeart/2005/8/layout/default"/>
    <dgm:cxn modelId="{A1588648-11CD-4FD3-AA5E-C926D127128A}" type="presParOf" srcId="{5C5A601A-C77C-4D78-9ACF-22392D82631B}" destId="{C43558ED-22B3-4858-BDF9-30EB838CCB20}" srcOrd="36" destOrd="0" presId="urn:microsoft.com/office/officeart/2005/8/layout/default"/>
    <dgm:cxn modelId="{18C64A19-A644-4A37-9A1F-F099ED7D8784}" type="presParOf" srcId="{5C5A601A-C77C-4D78-9ACF-22392D82631B}" destId="{18E416F0-F69F-4D76-9F13-8856D9F196A8}" srcOrd="37" destOrd="0" presId="urn:microsoft.com/office/officeart/2005/8/layout/default"/>
    <dgm:cxn modelId="{55D84B8C-5A4A-4EF6-BB65-DCE327B4AE7D}" type="presParOf" srcId="{5C5A601A-C77C-4D78-9ACF-22392D82631B}" destId="{D5C8F63E-E924-476F-930F-6720AC31EF88}" srcOrd="38" destOrd="0" presId="urn:microsoft.com/office/officeart/2005/8/layout/default"/>
    <dgm:cxn modelId="{C23BD8F0-D5C3-4BC4-BA69-724D4C60F70B}" type="presParOf" srcId="{5C5A601A-C77C-4D78-9ACF-22392D82631B}" destId="{9AABB885-9C17-4128-9828-119635F19F90}" srcOrd="39" destOrd="0" presId="urn:microsoft.com/office/officeart/2005/8/layout/default"/>
    <dgm:cxn modelId="{700B6CC5-7023-4B4B-B8BB-1DEC559EA432}" type="presParOf" srcId="{5C5A601A-C77C-4D78-9ACF-22392D82631B}" destId="{8D95535E-47F5-4B8D-9CB1-C06F0FBE9044}" srcOrd="40" destOrd="0" presId="urn:microsoft.com/office/officeart/2005/8/layout/default"/>
    <dgm:cxn modelId="{14F244DB-9AF2-4D1E-BA76-6C4413BCE066}" type="presParOf" srcId="{5C5A601A-C77C-4D78-9ACF-22392D82631B}" destId="{4CF250A5-3242-46E4-A0F8-063B7D303B38}" srcOrd="41" destOrd="0" presId="urn:microsoft.com/office/officeart/2005/8/layout/default"/>
    <dgm:cxn modelId="{27BDC14E-5EBD-4195-A239-64AB57BB3B81}" type="presParOf" srcId="{5C5A601A-C77C-4D78-9ACF-22392D82631B}" destId="{88F1D9C0-2403-48F2-8E16-13E907843478}" srcOrd="42" destOrd="0" presId="urn:microsoft.com/office/officeart/2005/8/layout/default"/>
    <dgm:cxn modelId="{7992AD1E-38FC-4BED-922C-2B6749C38DA8}" type="presParOf" srcId="{5C5A601A-C77C-4D78-9ACF-22392D82631B}" destId="{99CBE81E-27F8-4DAD-ABE0-104402561002}" srcOrd="43" destOrd="0" presId="urn:microsoft.com/office/officeart/2005/8/layout/default"/>
    <dgm:cxn modelId="{15FF84DF-39CF-4571-A129-0B43F5763460}" type="presParOf" srcId="{5C5A601A-C77C-4D78-9ACF-22392D82631B}" destId="{B30CCCF7-468B-4104-ADB0-79AFB10AE6C7}" srcOrd="44" destOrd="0" presId="urn:microsoft.com/office/officeart/2005/8/layout/default"/>
    <dgm:cxn modelId="{FD9F6650-60EE-428B-82D8-9AA532CBA465}" type="presParOf" srcId="{5C5A601A-C77C-4D78-9ACF-22392D82631B}" destId="{ED9FA80B-50F8-4947-AFB7-5E0B58CC8868}" srcOrd="45" destOrd="0" presId="urn:microsoft.com/office/officeart/2005/8/layout/default"/>
    <dgm:cxn modelId="{CD0E4AF4-5BBF-4050-9EDB-1B0B5E40DBCA}" type="presParOf" srcId="{5C5A601A-C77C-4D78-9ACF-22392D82631B}" destId="{31CB3C38-E2E6-41BB-B16D-5BB2F28917A0}" srcOrd="46" destOrd="0" presId="urn:microsoft.com/office/officeart/2005/8/layout/default"/>
    <dgm:cxn modelId="{AA1A370B-18A8-4EA0-BD94-182D530C4457}" type="presParOf" srcId="{5C5A601A-C77C-4D78-9ACF-22392D82631B}" destId="{8AB2DCE7-6B55-4281-9BF3-8C633A5C11C3}" srcOrd="47" destOrd="0" presId="urn:microsoft.com/office/officeart/2005/8/layout/default"/>
    <dgm:cxn modelId="{3DB6414B-AE37-43E0-9CAC-DC3751CEF8E4}" type="presParOf" srcId="{5C5A601A-C77C-4D78-9ACF-22392D82631B}" destId="{83239D08-1D7C-4482-B23D-6452EB3E7B9C}" srcOrd="4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AE622C-F4C3-416F-9170-36EB3147B1F2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DD83689-268C-4EA0-AC3D-028C71C9DEEF}">
      <dgm:prSet phldrT="[Текст]"/>
      <dgm:spPr/>
      <dgm:t>
        <a:bodyPr/>
        <a:lstStyle/>
        <a:p>
          <a:r>
            <a:rPr lang="ru-RU" b="1" i="0" dirty="0" smtClean="0"/>
            <a:t>Интегрировать-и-сработать (</a:t>
          </a:r>
          <a:r>
            <a:rPr lang="ru-RU" b="1" i="0" dirty="0" err="1" smtClean="0"/>
            <a:t>Лапик</a:t>
          </a:r>
          <a:r>
            <a:rPr lang="ru-RU" b="1" i="0" dirty="0" smtClean="0"/>
            <a:t> (?), 1907</a:t>
          </a:r>
          <a:r>
            <a:rPr lang="en-US" b="1" i="0" dirty="0" smtClean="0"/>
            <a:t>; </a:t>
          </a:r>
          <a:r>
            <a:rPr lang="ru-RU" b="1" i="0" dirty="0" smtClean="0"/>
            <a:t>Хилл, 1936)</a:t>
          </a:r>
          <a:endParaRPr lang="ru-RU" dirty="0"/>
        </a:p>
      </dgm:t>
    </dgm:pt>
    <dgm:pt modelId="{693A820B-617E-4893-8198-C68DD8D87854}" type="parTrans" cxnId="{1DB2DB7D-3ABF-43A1-B556-19EB91988819}">
      <dgm:prSet/>
      <dgm:spPr/>
      <dgm:t>
        <a:bodyPr/>
        <a:lstStyle/>
        <a:p>
          <a:endParaRPr lang="ru-RU"/>
        </a:p>
      </dgm:t>
    </dgm:pt>
    <dgm:pt modelId="{B9F1D215-BD57-4550-A93B-A99ED55FDD01}" type="sibTrans" cxnId="{1DB2DB7D-3ABF-43A1-B556-19EB91988819}">
      <dgm:prSet/>
      <dgm:spPr/>
      <dgm:t>
        <a:bodyPr/>
        <a:lstStyle/>
        <a:p>
          <a:endParaRPr lang="ru-RU"/>
        </a:p>
      </dgm:t>
    </dgm:pt>
    <dgm:pt modelId="{1C8D36B6-56DE-4E47-98CD-45A954D469E9}">
      <dgm:prSet phldrT="[Текст]"/>
      <dgm:spPr/>
      <dgm:t>
        <a:bodyPr/>
        <a:lstStyle/>
        <a:p>
          <a:r>
            <a:rPr lang="ru-RU" dirty="0" smtClean="0"/>
            <a:t>Интегрировать-и-сработать с утечками (Штейн, 1965)</a:t>
          </a:r>
          <a:endParaRPr lang="ru-RU" dirty="0"/>
        </a:p>
      </dgm:t>
    </dgm:pt>
    <dgm:pt modelId="{A4C239E7-2B4B-4579-9B24-101AEA50C94B}" type="parTrans" cxnId="{B6E012D6-A921-4DF1-81CC-63A41A41A0C7}">
      <dgm:prSet/>
      <dgm:spPr/>
      <dgm:t>
        <a:bodyPr/>
        <a:lstStyle/>
        <a:p>
          <a:endParaRPr lang="ru-RU"/>
        </a:p>
      </dgm:t>
    </dgm:pt>
    <dgm:pt modelId="{4A2CF0DC-364B-43F1-8763-3D94938E20A6}" type="sibTrans" cxnId="{B6E012D6-A921-4DF1-81CC-63A41A41A0C7}">
      <dgm:prSet/>
      <dgm:spPr/>
      <dgm:t>
        <a:bodyPr/>
        <a:lstStyle/>
        <a:p>
          <a:endParaRPr lang="ru-RU"/>
        </a:p>
      </dgm:t>
    </dgm:pt>
    <dgm:pt modelId="{F37DADDC-6480-4C0B-8AB5-6329528A9440}">
      <dgm:prSet phldrT="[Текст]"/>
      <dgm:spPr/>
      <dgm:t>
        <a:bodyPr/>
        <a:lstStyle/>
        <a:p>
          <a:r>
            <a:rPr lang="ru-RU" dirty="0" smtClean="0"/>
            <a:t>Модель </a:t>
          </a:r>
          <a:r>
            <a:rPr lang="ru-RU" dirty="0" err="1" smtClean="0"/>
            <a:t>Гальвеса-Лёкербах</a:t>
          </a:r>
          <a:r>
            <a:rPr lang="ru-RU" dirty="0" smtClean="0"/>
            <a:t> (2013)</a:t>
          </a:r>
          <a:endParaRPr lang="ru-RU" dirty="0"/>
        </a:p>
      </dgm:t>
    </dgm:pt>
    <dgm:pt modelId="{EA1C51DA-6283-4068-876D-5950F2E9F10E}" type="parTrans" cxnId="{CF8F0F36-79BD-4DC1-A9FE-156CE68DE69D}">
      <dgm:prSet/>
      <dgm:spPr/>
      <dgm:t>
        <a:bodyPr/>
        <a:lstStyle/>
        <a:p>
          <a:endParaRPr lang="ru-RU"/>
        </a:p>
      </dgm:t>
    </dgm:pt>
    <dgm:pt modelId="{4EE9B220-0C52-4A9B-88E4-ADFF7066DF64}" type="sibTrans" cxnId="{CF8F0F36-79BD-4DC1-A9FE-156CE68DE69D}">
      <dgm:prSet/>
      <dgm:spPr/>
      <dgm:t>
        <a:bodyPr/>
        <a:lstStyle/>
        <a:p>
          <a:endParaRPr lang="ru-RU"/>
        </a:p>
      </dgm:t>
    </dgm:pt>
    <dgm:pt modelId="{D42F6FCF-DB8A-496F-9C32-88FD5C9E99D1}">
      <dgm:prSet phldrT="[Текст]"/>
      <dgm:spPr/>
      <dgm:t>
        <a:bodyPr/>
        <a:lstStyle/>
        <a:p>
          <a:r>
            <a:rPr lang="ru-RU" dirty="0" smtClean="0"/>
            <a:t>Модель  дробного порядка «Интегрировать-и-сработать» с утечками (2014)</a:t>
          </a:r>
          <a:endParaRPr lang="ru-RU" dirty="0"/>
        </a:p>
      </dgm:t>
    </dgm:pt>
    <dgm:pt modelId="{211B3A6E-D438-453D-9CBE-FCE86B365DD4}" type="parTrans" cxnId="{2BD342E1-5163-4A49-86A7-151B7E255F90}">
      <dgm:prSet/>
      <dgm:spPr/>
      <dgm:t>
        <a:bodyPr/>
        <a:lstStyle/>
        <a:p>
          <a:endParaRPr lang="ru-RU"/>
        </a:p>
      </dgm:t>
    </dgm:pt>
    <dgm:pt modelId="{EB5C160D-6084-44D5-A9AC-E9F8836A8875}" type="sibTrans" cxnId="{2BD342E1-5163-4A49-86A7-151B7E255F90}">
      <dgm:prSet/>
      <dgm:spPr/>
      <dgm:t>
        <a:bodyPr/>
        <a:lstStyle/>
        <a:p>
          <a:endParaRPr lang="ru-RU"/>
        </a:p>
      </dgm:t>
    </dgm:pt>
    <dgm:pt modelId="{A293203B-DE7C-4FBB-9491-03D67B5700CB}">
      <dgm:prSet phldrT="[Текст]"/>
      <dgm:spPr/>
      <dgm:t>
        <a:bodyPr/>
        <a:lstStyle/>
        <a:p>
          <a:r>
            <a:rPr lang="ru-RU" dirty="0" smtClean="0"/>
            <a:t>Модель </a:t>
          </a:r>
          <a:r>
            <a:rPr lang="ru-RU" dirty="0" err="1" smtClean="0"/>
            <a:t>Ходжкина</a:t>
          </a:r>
          <a:r>
            <a:rPr lang="ru-RU" dirty="0" smtClean="0"/>
            <a:t>-Хаксли (1952)</a:t>
          </a:r>
          <a:endParaRPr lang="ru-RU" dirty="0"/>
        </a:p>
      </dgm:t>
    </dgm:pt>
    <dgm:pt modelId="{F271D0AB-E1B2-41B0-BB3E-1F317F7DCBAF}" type="parTrans" cxnId="{D648CAAC-C3CF-484E-9B3F-09D616CC9999}">
      <dgm:prSet/>
      <dgm:spPr/>
      <dgm:t>
        <a:bodyPr/>
        <a:lstStyle/>
        <a:p>
          <a:endParaRPr lang="ru-RU"/>
        </a:p>
      </dgm:t>
    </dgm:pt>
    <dgm:pt modelId="{FE2C5445-4E49-401B-AB95-022DCA81CBBC}" type="sibTrans" cxnId="{D648CAAC-C3CF-484E-9B3F-09D616CC9999}">
      <dgm:prSet/>
      <dgm:spPr/>
      <dgm:t>
        <a:bodyPr/>
        <a:lstStyle/>
        <a:p>
          <a:endParaRPr lang="ru-RU"/>
        </a:p>
      </dgm:t>
    </dgm:pt>
    <dgm:pt modelId="{1B84D595-A534-41CC-932A-B73002907C25}">
      <dgm:prSet phldrT="[Текст]"/>
      <dgm:spPr/>
      <dgm:t>
        <a:bodyPr/>
        <a:lstStyle/>
        <a:p>
          <a:r>
            <a:rPr lang="ru-RU" dirty="0" smtClean="0"/>
            <a:t>Модель </a:t>
          </a:r>
          <a:r>
            <a:rPr lang="ru-RU" dirty="0" err="1" smtClean="0"/>
            <a:t>Фитцхью-Нагумо</a:t>
          </a:r>
          <a:r>
            <a:rPr lang="ru-RU" dirty="0" smtClean="0"/>
            <a:t> (1962)</a:t>
          </a:r>
          <a:endParaRPr lang="ru-RU" dirty="0"/>
        </a:p>
      </dgm:t>
    </dgm:pt>
    <dgm:pt modelId="{6FB32086-FED4-4E78-8F02-603B34B360F2}" type="parTrans" cxnId="{4EFD334A-9115-4F0B-B4C1-FC495A99AD23}">
      <dgm:prSet/>
      <dgm:spPr/>
      <dgm:t>
        <a:bodyPr/>
        <a:lstStyle/>
        <a:p>
          <a:endParaRPr lang="ru-RU"/>
        </a:p>
      </dgm:t>
    </dgm:pt>
    <dgm:pt modelId="{09ADD0D4-321D-4F9E-BFDE-1A34C6E92D72}" type="sibTrans" cxnId="{4EFD334A-9115-4F0B-B4C1-FC495A99AD23}">
      <dgm:prSet/>
      <dgm:spPr/>
      <dgm:t>
        <a:bodyPr/>
        <a:lstStyle/>
        <a:p>
          <a:endParaRPr lang="ru-RU"/>
        </a:p>
      </dgm:t>
    </dgm:pt>
    <dgm:pt modelId="{257602E1-D99F-4715-ADFD-F0589C1DE770}">
      <dgm:prSet phldrT="[Текст]"/>
      <dgm:spPr/>
      <dgm:t>
        <a:bodyPr/>
        <a:lstStyle/>
        <a:p>
          <a:r>
            <a:rPr lang="ru-RU" dirty="0" smtClean="0"/>
            <a:t>Модель Морриса-</a:t>
          </a:r>
          <a:r>
            <a:rPr lang="ru-RU" dirty="0" err="1" smtClean="0"/>
            <a:t>Лекара</a:t>
          </a:r>
          <a:r>
            <a:rPr lang="ru-RU" dirty="0" smtClean="0"/>
            <a:t> (1981)</a:t>
          </a:r>
          <a:endParaRPr lang="ru-RU" dirty="0"/>
        </a:p>
      </dgm:t>
    </dgm:pt>
    <dgm:pt modelId="{990DB6D5-F1A7-4787-8D88-2F8487151C87}" type="parTrans" cxnId="{ABD55BC5-B370-4D8C-8E9F-1AA3ACCB6685}">
      <dgm:prSet/>
      <dgm:spPr/>
      <dgm:t>
        <a:bodyPr/>
        <a:lstStyle/>
        <a:p>
          <a:endParaRPr lang="ru-RU"/>
        </a:p>
      </dgm:t>
    </dgm:pt>
    <dgm:pt modelId="{C4E7612D-A50F-41EC-A956-71ED54E334F2}" type="sibTrans" cxnId="{ABD55BC5-B370-4D8C-8E9F-1AA3ACCB6685}">
      <dgm:prSet/>
      <dgm:spPr/>
      <dgm:t>
        <a:bodyPr/>
        <a:lstStyle/>
        <a:p>
          <a:endParaRPr lang="ru-RU"/>
        </a:p>
      </dgm:t>
    </dgm:pt>
    <dgm:pt modelId="{CA7DE65A-3199-4C9A-A3BE-764CD3E571E0}">
      <dgm:prSet phldrT="[Текст]"/>
      <dgm:spPr/>
      <dgm:t>
        <a:bodyPr/>
        <a:lstStyle/>
        <a:p>
          <a:r>
            <a:rPr lang="ru-RU" dirty="0" smtClean="0"/>
            <a:t>Модель </a:t>
          </a:r>
          <a:r>
            <a:rPr lang="ru-RU" dirty="0" err="1" smtClean="0"/>
            <a:t>Хиндмарша-Роуза</a:t>
          </a:r>
          <a:r>
            <a:rPr lang="ru-RU" dirty="0" smtClean="0"/>
            <a:t> (1984)</a:t>
          </a:r>
          <a:endParaRPr lang="ru-RU" dirty="0"/>
        </a:p>
      </dgm:t>
    </dgm:pt>
    <dgm:pt modelId="{B2DEB226-95FE-4B1E-B865-C127A368CC10}" type="parTrans" cxnId="{2D6506D7-7042-442F-8E02-DEB8AF45959B}">
      <dgm:prSet/>
      <dgm:spPr/>
      <dgm:t>
        <a:bodyPr/>
        <a:lstStyle/>
        <a:p>
          <a:endParaRPr lang="ru-RU"/>
        </a:p>
      </dgm:t>
    </dgm:pt>
    <dgm:pt modelId="{5C56ABD6-897F-4582-9784-368F9E3B036A}" type="sibTrans" cxnId="{2D6506D7-7042-442F-8E02-DEB8AF45959B}">
      <dgm:prSet/>
      <dgm:spPr/>
      <dgm:t>
        <a:bodyPr/>
        <a:lstStyle/>
        <a:p>
          <a:endParaRPr lang="ru-RU"/>
        </a:p>
      </dgm:t>
    </dgm:pt>
    <dgm:pt modelId="{6A900AD2-802A-468B-B585-ED9BDF4BDE3B}">
      <dgm:prSet phldrT="[Текст]"/>
      <dgm:spPr/>
      <dgm:t>
        <a:bodyPr/>
        <a:lstStyle/>
        <a:p>
          <a:r>
            <a:rPr lang="ru-RU" dirty="0" smtClean="0"/>
            <a:t>Экспоненциальная модель «Интегрировать-и-сработать» с утечками (2003)</a:t>
          </a:r>
          <a:endParaRPr lang="ru-RU" dirty="0"/>
        </a:p>
      </dgm:t>
    </dgm:pt>
    <dgm:pt modelId="{A1BAB686-3D6D-493E-8FFD-3D82C8F91EF7}" type="parTrans" cxnId="{D447B864-5AF1-4021-80A7-90C91DDF3A9D}">
      <dgm:prSet/>
      <dgm:spPr/>
      <dgm:t>
        <a:bodyPr/>
        <a:lstStyle/>
        <a:p>
          <a:endParaRPr lang="ru-RU"/>
        </a:p>
      </dgm:t>
    </dgm:pt>
    <dgm:pt modelId="{9044C5DD-30D4-4425-BB1F-7F25523CC119}" type="sibTrans" cxnId="{D447B864-5AF1-4021-80A7-90C91DDF3A9D}">
      <dgm:prSet/>
      <dgm:spPr/>
      <dgm:t>
        <a:bodyPr/>
        <a:lstStyle/>
        <a:p>
          <a:endParaRPr lang="ru-RU"/>
        </a:p>
      </dgm:t>
    </dgm:pt>
    <dgm:pt modelId="{B250572F-C9A6-4132-82D3-3BACD099D847}">
      <dgm:prSet phldrT="[Текст]"/>
      <dgm:spPr/>
      <dgm:t>
        <a:bodyPr/>
        <a:lstStyle/>
        <a:p>
          <a:r>
            <a:rPr lang="ru-RU" dirty="0" smtClean="0"/>
            <a:t>Кабельная теория дендритов (модель Ролла) (1959)</a:t>
          </a:r>
          <a:endParaRPr lang="ru-RU" dirty="0"/>
        </a:p>
      </dgm:t>
    </dgm:pt>
    <dgm:pt modelId="{B5AB5B27-E31B-43DB-980A-F306E6C3746D}" type="parTrans" cxnId="{5E0F2BDB-E82F-4216-81D7-C5FC411D4B9D}">
      <dgm:prSet/>
      <dgm:spPr/>
      <dgm:t>
        <a:bodyPr/>
        <a:lstStyle/>
        <a:p>
          <a:endParaRPr lang="ru-RU"/>
        </a:p>
      </dgm:t>
    </dgm:pt>
    <dgm:pt modelId="{22A5E68A-3472-48E4-ADEB-EC6FECF7CE14}" type="sibTrans" cxnId="{5E0F2BDB-E82F-4216-81D7-C5FC411D4B9D}">
      <dgm:prSet/>
      <dgm:spPr/>
      <dgm:t>
        <a:bodyPr/>
        <a:lstStyle/>
        <a:p>
          <a:endParaRPr lang="ru-RU"/>
        </a:p>
      </dgm:t>
    </dgm:pt>
    <dgm:pt modelId="{BAF01DB9-5FE6-4475-B1E5-F1B88217D0B1}">
      <dgm:prSet phldrT="[Текст]"/>
      <dgm:spPr/>
      <dgm:t>
        <a:bodyPr/>
        <a:lstStyle/>
        <a:p>
          <a:r>
            <a:rPr lang="ru-RU" dirty="0" err="1" smtClean="0"/>
            <a:t>Компартментные</a:t>
          </a:r>
          <a:r>
            <a:rPr lang="ru-RU" dirty="0" smtClean="0"/>
            <a:t> модели</a:t>
          </a:r>
          <a:endParaRPr lang="ru-RU" dirty="0"/>
        </a:p>
      </dgm:t>
    </dgm:pt>
    <dgm:pt modelId="{6EE862AD-08B3-4FA2-86AB-2FEE8FDAF146}" type="parTrans" cxnId="{038223ED-82F7-4F15-ABB5-0CDC1AC7BC46}">
      <dgm:prSet/>
      <dgm:spPr/>
      <dgm:t>
        <a:bodyPr/>
        <a:lstStyle/>
        <a:p>
          <a:endParaRPr lang="ru-RU"/>
        </a:p>
      </dgm:t>
    </dgm:pt>
    <dgm:pt modelId="{B8A4A60E-6B40-4A51-AFCB-0ABA3E6FC94B}" type="sibTrans" cxnId="{038223ED-82F7-4F15-ABB5-0CDC1AC7BC46}">
      <dgm:prSet/>
      <dgm:spPr/>
      <dgm:t>
        <a:bodyPr/>
        <a:lstStyle/>
        <a:p>
          <a:endParaRPr lang="ru-RU"/>
        </a:p>
      </dgm:t>
    </dgm:pt>
    <dgm:pt modelId="{672E458D-4A64-443B-8B18-EE8729018944}" type="pres">
      <dgm:prSet presAssocID="{51AE622C-F4C3-416F-9170-36EB3147B1F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44640B-F115-4305-AD20-F7CBD16F40EB}" type="pres">
      <dgm:prSet presAssocID="{FDD83689-268C-4EA0-AC3D-028C71C9DEEF}" presName="root1" presStyleCnt="0"/>
      <dgm:spPr/>
    </dgm:pt>
    <dgm:pt modelId="{1BBEC528-EA55-4C5D-91B5-D756F0189183}" type="pres">
      <dgm:prSet presAssocID="{FDD83689-268C-4EA0-AC3D-028C71C9DEE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C3A88E-B4EB-4981-A80F-BB2AC2DB0939}" type="pres">
      <dgm:prSet presAssocID="{FDD83689-268C-4EA0-AC3D-028C71C9DEEF}" presName="level2hierChild" presStyleCnt="0"/>
      <dgm:spPr/>
    </dgm:pt>
    <dgm:pt modelId="{340ACD13-92AB-4913-9AFB-3E4CB4A6CBE0}" type="pres">
      <dgm:prSet presAssocID="{A4C239E7-2B4B-4579-9B24-101AEA50C94B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2C299C83-0D26-47D2-B69F-19205B1D936B}" type="pres">
      <dgm:prSet presAssocID="{A4C239E7-2B4B-4579-9B24-101AEA50C94B}" presName="connTx" presStyleLbl="parChTrans1D2" presStyleIdx="0" presStyleCnt="3"/>
      <dgm:spPr/>
      <dgm:t>
        <a:bodyPr/>
        <a:lstStyle/>
        <a:p>
          <a:endParaRPr lang="ru-RU"/>
        </a:p>
      </dgm:t>
    </dgm:pt>
    <dgm:pt modelId="{B407EE7E-EC7C-46CD-999D-F8C811345106}" type="pres">
      <dgm:prSet presAssocID="{1C8D36B6-56DE-4E47-98CD-45A954D469E9}" presName="root2" presStyleCnt="0"/>
      <dgm:spPr/>
    </dgm:pt>
    <dgm:pt modelId="{C0C1E62E-3D1E-4953-86FD-750DA7497461}" type="pres">
      <dgm:prSet presAssocID="{1C8D36B6-56DE-4E47-98CD-45A954D469E9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81028C-D4D5-4A9D-AFA8-7AD0FDCEE0C3}" type="pres">
      <dgm:prSet presAssocID="{1C8D36B6-56DE-4E47-98CD-45A954D469E9}" presName="level3hierChild" presStyleCnt="0"/>
      <dgm:spPr/>
    </dgm:pt>
    <dgm:pt modelId="{218C5151-B0C8-4765-9A9A-EA921F4412E7}" type="pres">
      <dgm:prSet presAssocID="{A1BAB686-3D6D-493E-8FFD-3D82C8F91EF7}" presName="conn2-1" presStyleLbl="parChTrans1D3" presStyleIdx="0" presStyleCnt="5"/>
      <dgm:spPr/>
      <dgm:t>
        <a:bodyPr/>
        <a:lstStyle/>
        <a:p>
          <a:endParaRPr lang="ru-RU"/>
        </a:p>
      </dgm:t>
    </dgm:pt>
    <dgm:pt modelId="{A11851C0-826E-47CC-BAD2-BF3A8BDE6E87}" type="pres">
      <dgm:prSet presAssocID="{A1BAB686-3D6D-493E-8FFD-3D82C8F91EF7}" presName="connTx" presStyleLbl="parChTrans1D3" presStyleIdx="0" presStyleCnt="5"/>
      <dgm:spPr/>
      <dgm:t>
        <a:bodyPr/>
        <a:lstStyle/>
        <a:p>
          <a:endParaRPr lang="ru-RU"/>
        </a:p>
      </dgm:t>
    </dgm:pt>
    <dgm:pt modelId="{1FFA5BA4-CE31-43D8-80A9-E8F0751F3E89}" type="pres">
      <dgm:prSet presAssocID="{6A900AD2-802A-468B-B585-ED9BDF4BDE3B}" presName="root2" presStyleCnt="0"/>
      <dgm:spPr/>
    </dgm:pt>
    <dgm:pt modelId="{EED34FA3-F4BC-4DFD-BA03-51AEB43211C1}" type="pres">
      <dgm:prSet presAssocID="{6A900AD2-802A-468B-B585-ED9BDF4BDE3B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51FC9F-A0B1-4C0D-8073-331906592F7A}" type="pres">
      <dgm:prSet presAssocID="{6A900AD2-802A-468B-B585-ED9BDF4BDE3B}" presName="level3hierChild" presStyleCnt="0"/>
      <dgm:spPr/>
    </dgm:pt>
    <dgm:pt modelId="{F0FD4A6C-7314-48EB-A634-7D588E141011}" type="pres">
      <dgm:prSet presAssocID="{EA1C51DA-6283-4068-876D-5950F2E9F10E}" presName="conn2-1" presStyleLbl="parChTrans1D3" presStyleIdx="1" presStyleCnt="5"/>
      <dgm:spPr/>
      <dgm:t>
        <a:bodyPr/>
        <a:lstStyle/>
        <a:p>
          <a:endParaRPr lang="ru-RU"/>
        </a:p>
      </dgm:t>
    </dgm:pt>
    <dgm:pt modelId="{E87D2C50-A010-46E3-BF6E-8C394865395C}" type="pres">
      <dgm:prSet presAssocID="{EA1C51DA-6283-4068-876D-5950F2E9F10E}" presName="connTx" presStyleLbl="parChTrans1D3" presStyleIdx="1" presStyleCnt="5"/>
      <dgm:spPr/>
      <dgm:t>
        <a:bodyPr/>
        <a:lstStyle/>
        <a:p>
          <a:endParaRPr lang="ru-RU"/>
        </a:p>
      </dgm:t>
    </dgm:pt>
    <dgm:pt modelId="{902A6A0F-2AA0-4645-8BB2-9E190176A3A0}" type="pres">
      <dgm:prSet presAssocID="{F37DADDC-6480-4C0B-8AB5-6329528A9440}" presName="root2" presStyleCnt="0"/>
      <dgm:spPr/>
    </dgm:pt>
    <dgm:pt modelId="{36CB3EA2-6586-49AC-A9CC-DC043785346D}" type="pres">
      <dgm:prSet presAssocID="{F37DADDC-6480-4C0B-8AB5-6329528A9440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FED6BE-643E-47D1-BE69-54CEF51FD7FE}" type="pres">
      <dgm:prSet presAssocID="{F37DADDC-6480-4C0B-8AB5-6329528A9440}" presName="level3hierChild" presStyleCnt="0"/>
      <dgm:spPr/>
    </dgm:pt>
    <dgm:pt modelId="{228FFEDC-03E9-4324-9299-0A56BFEAE9F7}" type="pres">
      <dgm:prSet presAssocID="{211B3A6E-D438-453D-9CBE-FCE86B365DD4}" presName="conn2-1" presStyleLbl="parChTrans1D3" presStyleIdx="2" presStyleCnt="5"/>
      <dgm:spPr/>
      <dgm:t>
        <a:bodyPr/>
        <a:lstStyle/>
        <a:p>
          <a:endParaRPr lang="ru-RU"/>
        </a:p>
      </dgm:t>
    </dgm:pt>
    <dgm:pt modelId="{E4CD2ABB-9662-498C-9B06-49C1B22DDF8B}" type="pres">
      <dgm:prSet presAssocID="{211B3A6E-D438-453D-9CBE-FCE86B365DD4}" presName="connTx" presStyleLbl="parChTrans1D3" presStyleIdx="2" presStyleCnt="5"/>
      <dgm:spPr/>
      <dgm:t>
        <a:bodyPr/>
        <a:lstStyle/>
        <a:p>
          <a:endParaRPr lang="ru-RU"/>
        </a:p>
      </dgm:t>
    </dgm:pt>
    <dgm:pt modelId="{C1C3E663-18D0-4F5F-AA5B-E380F322D7EB}" type="pres">
      <dgm:prSet presAssocID="{D42F6FCF-DB8A-496F-9C32-88FD5C9E99D1}" presName="root2" presStyleCnt="0"/>
      <dgm:spPr/>
    </dgm:pt>
    <dgm:pt modelId="{078ED7FE-9338-42C9-A7DC-CF2F2094DF7B}" type="pres">
      <dgm:prSet presAssocID="{D42F6FCF-DB8A-496F-9C32-88FD5C9E99D1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B3885F-ECFC-48A2-A87C-A2B778ACB32B}" type="pres">
      <dgm:prSet presAssocID="{D42F6FCF-DB8A-496F-9C32-88FD5C9E99D1}" presName="level3hierChild" presStyleCnt="0"/>
      <dgm:spPr/>
    </dgm:pt>
    <dgm:pt modelId="{FB37EE38-9DBE-4391-9194-C2C745EEA961}" type="pres">
      <dgm:prSet presAssocID="{F271D0AB-E1B2-41B0-BB3E-1F317F7DCBAF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15258FD6-1F49-41D4-A425-74D558F12191}" type="pres">
      <dgm:prSet presAssocID="{F271D0AB-E1B2-41B0-BB3E-1F317F7DCBAF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79F1A98-D3AB-4456-9BA0-89103C00BF7E}" type="pres">
      <dgm:prSet presAssocID="{A293203B-DE7C-4FBB-9491-03D67B5700CB}" presName="root2" presStyleCnt="0"/>
      <dgm:spPr/>
    </dgm:pt>
    <dgm:pt modelId="{6B157F5F-6AD4-42BC-88DC-E39C9FC0B206}" type="pres">
      <dgm:prSet presAssocID="{A293203B-DE7C-4FBB-9491-03D67B5700CB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A5669F-1F7A-4E0C-B4B5-C68582BAD72D}" type="pres">
      <dgm:prSet presAssocID="{A293203B-DE7C-4FBB-9491-03D67B5700CB}" presName="level3hierChild" presStyleCnt="0"/>
      <dgm:spPr/>
    </dgm:pt>
    <dgm:pt modelId="{27BFF435-1E89-42F3-9E36-0FF637E9F205}" type="pres">
      <dgm:prSet presAssocID="{6FB32086-FED4-4E78-8F02-603B34B360F2}" presName="conn2-1" presStyleLbl="parChTrans1D3" presStyleIdx="3" presStyleCnt="5"/>
      <dgm:spPr/>
      <dgm:t>
        <a:bodyPr/>
        <a:lstStyle/>
        <a:p>
          <a:endParaRPr lang="ru-RU"/>
        </a:p>
      </dgm:t>
    </dgm:pt>
    <dgm:pt modelId="{77801473-4C42-48D3-B32A-9EC34BFEC65C}" type="pres">
      <dgm:prSet presAssocID="{6FB32086-FED4-4E78-8F02-603B34B360F2}" presName="connTx" presStyleLbl="parChTrans1D3" presStyleIdx="3" presStyleCnt="5"/>
      <dgm:spPr/>
      <dgm:t>
        <a:bodyPr/>
        <a:lstStyle/>
        <a:p>
          <a:endParaRPr lang="ru-RU"/>
        </a:p>
      </dgm:t>
    </dgm:pt>
    <dgm:pt modelId="{E89F8B7A-324D-45DE-A625-A2D3E09E302B}" type="pres">
      <dgm:prSet presAssocID="{1B84D595-A534-41CC-932A-B73002907C25}" presName="root2" presStyleCnt="0"/>
      <dgm:spPr/>
    </dgm:pt>
    <dgm:pt modelId="{3C8C1D1A-0531-4D0E-8B75-9B53520732BE}" type="pres">
      <dgm:prSet presAssocID="{1B84D595-A534-41CC-932A-B73002907C25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3861AF-2779-482C-A595-9F3698D6A700}" type="pres">
      <dgm:prSet presAssocID="{1B84D595-A534-41CC-932A-B73002907C25}" presName="level3hierChild" presStyleCnt="0"/>
      <dgm:spPr/>
    </dgm:pt>
    <dgm:pt modelId="{81BCA98B-1F22-4FBA-B0A1-954D2518F330}" type="pres">
      <dgm:prSet presAssocID="{990DB6D5-F1A7-4787-8D88-2F8487151C87}" presName="conn2-1" presStyleLbl="parChTrans1D4" presStyleIdx="0" presStyleCnt="2"/>
      <dgm:spPr/>
      <dgm:t>
        <a:bodyPr/>
        <a:lstStyle/>
        <a:p>
          <a:endParaRPr lang="ru-RU"/>
        </a:p>
      </dgm:t>
    </dgm:pt>
    <dgm:pt modelId="{301565AE-E37D-468C-9419-C4736DD391B5}" type="pres">
      <dgm:prSet presAssocID="{990DB6D5-F1A7-4787-8D88-2F8487151C87}" presName="connTx" presStyleLbl="parChTrans1D4" presStyleIdx="0" presStyleCnt="2"/>
      <dgm:spPr/>
      <dgm:t>
        <a:bodyPr/>
        <a:lstStyle/>
        <a:p>
          <a:endParaRPr lang="ru-RU"/>
        </a:p>
      </dgm:t>
    </dgm:pt>
    <dgm:pt modelId="{EEEEB6C4-20B7-496E-B76F-8D820BFCE7D2}" type="pres">
      <dgm:prSet presAssocID="{257602E1-D99F-4715-ADFD-F0589C1DE770}" presName="root2" presStyleCnt="0"/>
      <dgm:spPr/>
    </dgm:pt>
    <dgm:pt modelId="{68074616-4D99-44C8-9741-261AD0B29DAE}" type="pres">
      <dgm:prSet presAssocID="{257602E1-D99F-4715-ADFD-F0589C1DE770}" presName="LevelTwoTextNode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434E21-8351-4433-8522-BE971B14A823}" type="pres">
      <dgm:prSet presAssocID="{257602E1-D99F-4715-ADFD-F0589C1DE770}" presName="level3hierChild" presStyleCnt="0"/>
      <dgm:spPr/>
    </dgm:pt>
    <dgm:pt modelId="{DCA1214D-1C6E-42D7-8CFF-9A77D4779E60}" type="pres">
      <dgm:prSet presAssocID="{B2DEB226-95FE-4B1E-B865-C127A368CC10}" presName="conn2-1" presStyleLbl="parChTrans1D4" presStyleIdx="1" presStyleCnt="2"/>
      <dgm:spPr/>
      <dgm:t>
        <a:bodyPr/>
        <a:lstStyle/>
        <a:p>
          <a:endParaRPr lang="ru-RU"/>
        </a:p>
      </dgm:t>
    </dgm:pt>
    <dgm:pt modelId="{E534AA71-AF2E-4027-BCDC-AA190CA848B6}" type="pres">
      <dgm:prSet presAssocID="{B2DEB226-95FE-4B1E-B865-C127A368CC10}" presName="connTx" presStyleLbl="parChTrans1D4" presStyleIdx="1" presStyleCnt="2"/>
      <dgm:spPr/>
      <dgm:t>
        <a:bodyPr/>
        <a:lstStyle/>
        <a:p>
          <a:endParaRPr lang="ru-RU"/>
        </a:p>
      </dgm:t>
    </dgm:pt>
    <dgm:pt modelId="{53B3B5E4-A935-40BB-B268-EFC1D68ED216}" type="pres">
      <dgm:prSet presAssocID="{CA7DE65A-3199-4C9A-A3BE-764CD3E571E0}" presName="root2" presStyleCnt="0"/>
      <dgm:spPr/>
    </dgm:pt>
    <dgm:pt modelId="{05AC6030-0058-4237-A5D4-91A3D7C4824E}" type="pres">
      <dgm:prSet presAssocID="{CA7DE65A-3199-4C9A-A3BE-764CD3E571E0}" presName="LevelTwoTextNode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BB3CE3-328B-4EF4-882C-0CD2A6072B20}" type="pres">
      <dgm:prSet presAssocID="{CA7DE65A-3199-4C9A-A3BE-764CD3E571E0}" presName="level3hierChild" presStyleCnt="0"/>
      <dgm:spPr/>
    </dgm:pt>
    <dgm:pt modelId="{7D3BCE08-EF32-4E67-B852-791CB3BF26AE}" type="pres">
      <dgm:prSet presAssocID="{B5AB5B27-E31B-43DB-980A-F306E6C3746D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F6070FA9-5185-46EE-9F44-178E5C6C7EBE}" type="pres">
      <dgm:prSet presAssocID="{B5AB5B27-E31B-43DB-980A-F306E6C3746D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9707AB3-8665-4804-81E9-AFAABABCDF8C}" type="pres">
      <dgm:prSet presAssocID="{B250572F-C9A6-4132-82D3-3BACD099D847}" presName="root2" presStyleCnt="0"/>
      <dgm:spPr/>
    </dgm:pt>
    <dgm:pt modelId="{D3ABBED4-2B7E-4DB7-9F09-A426FA000766}" type="pres">
      <dgm:prSet presAssocID="{B250572F-C9A6-4132-82D3-3BACD099D847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8239B8-DFAE-4986-A1B0-74E5E40700AD}" type="pres">
      <dgm:prSet presAssocID="{B250572F-C9A6-4132-82D3-3BACD099D847}" presName="level3hierChild" presStyleCnt="0"/>
      <dgm:spPr/>
    </dgm:pt>
    <dgm:pt modelId="{5C3C616A-ACA4-4340-A7F3-BD789B9EB96C}" type="pres">
      <dgm:prSet presAssocID="{6EE862AD-08B3-4FA2-86AB-2FEE8FDAF146}" presName="conn2-1" presStyleLbl="parChTrans1D3" presStyleIdx="4" presStyleCnt="5"/>
      <dgm:spPr/>
      <dgm:t>
        <a:bodyPr/>
        <a:lstStyle/>
        <a:p>
          <a:endParaRPr lang="ru-RU"/>
        </a:p>
      </dgm:t>
    </dgm:pt>
    <dgm:pt modelId="{947F002F-E51D-41EA-9CE6-5D787F388177}" type="pres">
      <dgm:prSet presAssocID="{6EE862AD-08B3-4FA2-86AB-2FEE8FDAF146}" presName="connTx" presStyleLbl="parChTrans1D3" presStyleIdx="4" presStyleCnt="5"/>
      <dgm:spPr/>
      <dgm:t>
        <a:bodyPr/>
        <a:lstStyle/>
        <a:p>
          <a:endParaRPr lang="ru-RU"/>
        </a:p>
      </dgm:t>
    </dgm:pt>
    <dgm:pt modelId="{B8367F88-B513-4241-BBD4-6C06D4FFBE9D}" type="pres">
      <dgm:prSet presAssocID="{BAF01DB9-5FE6-4475-B1E5-F1B88217D0B1}" presName="root2" presStyleCnt="0"/>
      <dgm:spPr/>
    </dgm:pt>
    <dgm:pt modelId="{9BD0BBC3-AD59-488A-92BA-78DA9B3189F4}" type="pres">
      <dgm:prSet presAssocID="{BAF01DB9-5FE6-4475-B1E5-F1B88217D0B1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C10E7C-BB1C-4A4B-8EC4-9F03C201C9D5}" type="pres">
      <dgm:prSet presAssocID="{BAF01DB9-5FE6-4475-B1E5-F1B88217D0B1}" presName="level3hierChild" presStyleCnt="0"/>
      <dgm:spPr/>
    </dgm:pt>
  </dgm:ptLst>
  <dgm:cxnLst>
    <dgm:cxn modelId="{5E0F2BDB-E82F-4216-81D7-C5FC411D4B9D}" srcId="{FDD83689-268C-4EA0-AC3D-028C71C9DEEF}" destId="{B250572F-C9A6-4132-82D3-3BACD099D847}" srcOrd="2" destOrd="0" parTransId="{B5AB5B27-E31B-43DB-980A-F306E6C3746D}" sibTransId="{22A5E68A-3472-48E4-ADEB-EC6FECF7CE14}"/>
    <dgm:cxn modelId="{54984F4A-AE24-4AFE-945A-4201F99BB3D3}" type="presOf" srcId="{990DB6D5-F1A7-4787-8D88-2F8487151C87}" destId="{81BCA98B-1F22-4FBA-B0A1-954D2518F330}" srcOrd="0" destOrd="0" presId="urn:microsoft.com/office/officeart/2005/8/layout/hierarchy2"/>
    <dgm:cxn modelId="{E41D0F8C-AEF2-4DEC-907F-922F8CA64B0F}" type="presOf" srcId="{1B84D595-A534-41CC-932A-B73002907C25}" destId="{3C8C1D1A-0531-4D0E-8B75-9B53520732BE}" srcOrd="0" destOrd="0" presId="urn:microsoft.com/office/officeart/2005/8/layout/hierarchy2"/>
    <dgm:cxn modelId="{D447B864-5AF1-4021-80A7-90C91DDF3A9D}" srcId="{1C8D36B6-56DE-4E47-98CD-45A954D469E9}" destId="{6A900AD2-802A-468B-B585-ED9BDF4BDE3B}" srcOrd="0" destOrd="0" parTransId="{A1BAB686-3D6D-493E-8FFD-3D82C8F91EF7}" sibTransId="{9044C5DD-30D4-4425-BB1F-7F25523CC119}"/>
    <dgm:cxn modelId="{2D6506D7-7042-442F-8E02-DEB8AF45959B}" srcId="{1B84D595-A534-41CC-932A-B73002907C25}" destId="{CA7DE65A-3199-4C9A-A3BE-764CD3E571E0}" srcOrd="1" destOrd="0" parTransId="{B2DEB226-95FE-4B1E-B865-C127A368CC10}" sibTransId="{5C56ABD6-897F-4582-9784-368F9E3B036A}"/>
    <dgm:cxn modelId="{1DB2DB7D-3ABF-43A1-B556-19EB91988819}" srcId="{51AE622C-F4C3-416F-9170-36EB3147B1F2}" destId="{FDD83689-268C-4EA0-AC3D-028C71C9DEEF}" srcOrd="0" destOrd="0" parTransId="{693A820B-617E-4893-8198-C68DD8D87854}" sibTransId="{B9F1D215-BD57-4550-A93B-A99ED55FDD01}"/>
    <dgm:cxn modelId="{5A459627-C51E-47DF-B17A-133123A43A5C}" type="presOf" srcId="{A1BAB686-3D6D-493E-8FFD-3D82C8F91EF7}" destId="{218C5151-B0C8-4765-9A9A-EA921F4412E7}" srcOrd="0" destOrd="0" presId="urn:microsoft.com/office/officeart/2005/8/layout/hierarchy2"/>
    <dgm:cxn modelId="{4EF3BDA3-6B7A-4299-A205-092A3D4EE5F2}" type="presOf" srcId="{6A900AD2-802A-468B-B585-ED9BDF4BDE3B}" destId="{EED34FA3-F4BC-4DFD-BA03-51AEB43211C1}" srcOrd="0" destOrd="0" presId="urn:microsoft.com/office/officeart/2005/8/layout/hierarchy2"/>
    <dgm:cxn modelId="{B3943D95-C96F-4199-9785-06527292F004}" type="presOf" srcId="{6EE862AD-08B3-4FA2-86AB-2FEE8FDAF146}" destId="{947F002F-E51D-41EA-9CE6-5D787F388177}" srcOrd="1" destOrd="0" presId="urn:microsoft.com/office/officeart/2005/8/layout/hierarchy2"/>
    <dgm:cxn modelId="{3DDAA9CE-5A6B-4324-AB4E-F55296807D1F}" type="presOf" srcId="{F37DADDC-6480-4C0B-8AB5-6329528A9440}" destId="{36CB3EA2-6586-49AC-A9CC-DC043785346D}" srcOrd="0" destOrd="0" presId="urn:microsoft.com/office/officeart/2005/8/layout/hierarchy2"/>
    <dgm:cxn modelId="{1322043F-8054-43E1-B664-749AD6A15777}" type="presOf" srcId="{B250572F-C9A6-4132-82D3-3BACD099D847}" destId="{D3ABBED4-2B7E-4DB7-9F09-A426FA000766}" srcOrd="0" destOrd="0" presId="urn:microsoft.com/office/officeart/2005/8/layout/hierarchy2"/>
    <dgm:cxn modelId="{D648CAAC-C3CF-484E-9B3F-09D616CC9999}" srcId="{FDD83689-268C-4EA0-AC3D-028C71C9DEEF}" destId="{A293203B-DE7C-4FBB-9491-03D67B5700CB}" srcOrd="1" destOrd="0" parTransId="{F271D0AB-E1B2-41B0-BB3E-1F317F7DCBAF}" sibTransId="{FE2C5445-4E49-401B-AB95-022DCA81CBBC}"/>
    <dgm:cxn modelId="{2BD342E1-5163-4A49-86A7-151B7E255F90}" srcId="{1C8D36B6-56DE-4E47-98CD-45A954D469E9}" destId="{D42F6FCF-DB8A-496F-9C32-88FD5C9E99D1}" srcOrd="2" destOrd="0" parTransId="{211B3A6E-D438-453D-9CBE-FCE86B365DD4}" sibTransId="{EB5C160D-6084-44D5-A9AC-E9F8836A8875}"/>
    <dgm:cxn modelId="{3784F4BF-2724-4E61-9F10-8516C8DB507A}" type="presOf" srcId="{990DB6D5-F1A7-4787-8D88-2F8487151C87}" destId="{301565AE-E37D-468C-9419-C4736DD391B5}" srcOrd="1" destOrd="0" presId="urn:microsoft.com/office/officeart/2005/8/layout/hierarchy2"/>
    <dgm:cxn modelId="{4EFD334A-9115-4F0B-B4C1-FC495A99AD23}" srcId="{A293203B-DE7C-4FBB-9491-03D67B5700CB}" destId="{1B84D595-A534-41CC-932A-B73002907C25}" srcOrd="0" destOrd="0" parTransId="{6FB32086-FED4-4E78-8F02-603B34B360F2}" sibTransId="{09ADD0D4-321D-4F9E-BFDE-1A34C6E92D72}"/>
    <dgm:cxn modelId="{426C3BBC-06D9-4599-A74B-43076CD91F3A}" type="presOf" srcId="{F271D0AB-E1B2-41B0-BB3E-1F317F7DCBAF}" destId="{FB37EE38-9DBE-4391-9194-C2C745EEA961}" srcOrd="0" destOrd="0" presId="urn:microsoft.com/office/officeart/2005/8/layout/hierarchy2"/>
    <dgm:cxn modelId="{B6E012D6-A921-4DF1-81CC-63A41A41A0C7}" srcId="{FDD83689-268C-4EA0-AC3D-028C71C9DEEF}" destId="{1C8D36B6-56DE-4E47-98CD-45A954D469E9}" srcOrd="0" destOrd="0" parTransId="{A4C239E7-2B4B-4579-9B24-101AEA50C94B}" sibTransId="{4A2CF0DC-364B-43F1-8763-3D94938E20A6}"/>
    <dgm:cxn modelId="{6654428D-92F8-4F08-B9A1-E4095150F043}" type="presOf" srcId="{51AE622C-F4C3-416F-9170-36EB3147B1F2}" destId="{672E458D-4A64-443B-8B18-EE8729018944}" srcOrd="0" destOrd="0" presId="urn:microsoft.com/office/officeart/2005/8/layout/hierarchy2"/>
    <dgm:cxn modelId="{7D6C5D2C-74F6-4298-901A-FFF9222F38E6}" type="presOf" srcId="{B5AB5B27-E31B-43DB-980A-F306E6C3746D}" destId="{F6070FA9-5185-46EE-9F44-178E5C6C7EBE}" srcOrd="1" destOrd="0" presId="urn:microsoft.com/office/officeart/2005/8/layout/hierarchy2"/>
    <dgm:cxn modelId="{F1865629-07E0-4C14-9ABB-22C1C8CC98BB}" type="presOf" srcId="{1C8D36B6-56DE-4E47-98CD-45A954D469E9}" destId="{C0C1E62E-3D1E-4953-86FD-750DA7497461}" srcOrd="0" destOrd="0" presId="urn:microsoft.com/office/officeart/2005/8/layout/hierarchy2"/>
    <dgm:cxn modelId="{8A81D2D6-FDAF-46E5-AC98-3A15DD68A728}" type="presOf" srcId="{6FB32086-FED4-4E78-8F02-603B34B360F2}" destId="{77801473-4C42-48D3-B32A-9EC34BFEC65C}" srcOrd="1" destOrd="0" presId="urn:microsoft.com/office/officeart/2005/8/layout/hierarchy2"/>
    <dgm:cxn modelId="{8860A776-FB68-4C3F-849F-2988CD7398BE}" type="presOf" srcId="{F271D0AB-E1B2-41B0-BB3E-1F317F7DCBAF}" destId="{15258FD6-1F49-41D4-A425-74D558F12191}" srcOrd="1" destOrd="0" presId="urn:microsoft.com/office/officeart/2005/8/layout/hierarchy2"/>
    <dgm:cxn modelId="{69C9B42D-C34D-4FAF-9CB2-4E70336C95B7}" type="presOf" srcId="{BAF01DB9-5FE6-4475-B1E5-F1B88217D0B1}" destId="{9BD0BBC3-AD59-488A-92BA-78DA9B3189F4}" srcOrd="0" destOrd="0" presId="urn:microsoft.com/office/officeart/2005/8/layout/hierarchy2"/>
    <dgm:cxn modelId="{CF8F0F36-79BD-4DC1-A9FE-156CE68DE69D}" srcId="{1C8D36B6-56DE-4E47-98CD-45A954D469E9}" destId="{F37DADDC-6480-4C0B-8AB5-6329528A9440}" srcOrd="1" destOrd="0" parTransId="{EA1C51DA-6283-4068-876D-5950F2E9F10E}" sibTransId="{4EE9B220-0C52-4A9B-88E4-ADFF7066DF64}"/>
    <dgm:cxn modelId="{7AE0815D-A95E-45E5-898E-7A78D78148C5}" type="presOf" srcId="{6FB32086-FED4-4E78-8F02-603B34B360F2}" destId="{27BFF435-1E89-42F3-9E36-0FF637E9F205}" srcOrd="0" destOrd="0" presId="urn:microsoft.com/office/officeart/2005/8/layout/hierarchy2"/>
    <dgm:cxn modelId="{62217A32-006C-4EB7-A0A8-2E3D8E07A874}" type="presOf" srcId="{EA1C51DA-6283-4068-876D-5950F2E9F10E}" destId="{F0FD4A6C-7314-48EB-A634-7D588E141011}" srcOrd="0" destOrd="0" presId="urn:microsoft.com/office/officeart/2005/8/layout/hierarchy2"/>
    <dgm:cxn modelId="{734B791D-509D-4D50-9D87-AE97EFBF11C0}" type="presOf" srcId="{6EE862AD-08B3-4FA2-86AB-2FEE8FDAF146}" destId="{5C3C616A-ACA4-4340-A7F3-BD789B9EB96C}" srcOrd="0" destOrd="0" presId="urn:microsoft.com/office/officeart/2005/8/layout/hierarchy2"/>
    <dgm:cxn modelId="{038223ED-82F7-4F15-ABB5-0CDC1AC7BC46}" srcId="{B250572F-C9A6-4132-82D3-3BACD099D847}" destId="{BAF01DB9-5FE6-4475-B1E5-F1B88217D0B1}" srcOrd="0" destOrd="0" parTransId="{6EE862AD-08B3-4FA2-86AB-2FEE8FDAF146}" sibTransId="{B8A4A60E-6B40-4A51-AFCB-0ABA3E6FC94B}"/>
    <dgm:cxn modelId="{93C56412-D722-4812-83CC-A07DF77FE187}" type="presOf" srcId="{A4C239E7-2B4B-4579-9B24-101AEA50C94B}" destId="{340ACD13-92AB-4913-9AFB-3E4CB4A6CBE0}" srcOrd="0" destOrd="0" presId="urn:microsoft.com/office/officeart/2005/8/layout/hierarchy2"/>
    <dgm:cxn modelId="{3DC9AE97-9177-4458-B337-EA1687EF84DB}" type="presOf" srcId="{B5AB5B27-E31B-43DB-980A-F306E6C3746D}" destId="{7D3BCE08-EF32-4E67-B852-791CB3BF26AE}" srcOrd="0" destOrd="0" presId="urn:microsoft.com/office/officeart/2005/8/layout/hierarchy2"/>
    <dgm:cxn modelId="{56AB1A7F-CC67-41F3-B915-19507AF70E8E}" type="presOf" srcId="{EA1C51DA-6283-4068-876D-5950F2E9F10E}" destId="{E87D2C50-A010-46E3-BF6E-8C394865395C}" srcOrd="1" destOrd="0" presId="urn:microsoft.com/office/officeart/2005/8/layout/hierarchy2"/>
    <dgm:cxn modelId="{FF182851-69CE-474E-933F-27653ABC185E}" type="presOf" srcId="{211B3A6E-D438-453D-9CBE-FCE86B365DD4}" destId="{E4CD2ABB-9662-498C-9B06-49C1B22DDF8B}" srcOrd="1" destOrd="0" presId="urn:microsoft.com/office/officeart/2005/8/layout/hierarchy2"/>
    <dgm:cxn modelId="{0FF09E18-D87C-4E2F-867F-F8EF0A457632}" type="presOf" srcId="{A1BAB686-3D6D-493E-8FFD-3D82C8F91EF7}" destId="{A11851C0-826E-47CC-BAD2-BF3A8BDE6E87}" srcOrd="1" destOrd="0" presId="urn:microsoft.com/office/officeart/2005/8/layout/hierarchy2"/>
    <dgm:cxn modelId="{ABD55BC5-B370-4D8C-8E9F-1AA3ACCB6685}" srcId="{1B84D595-A534-41CC-932A-B73002907C25}" destId="{257602E1-D99F-4715-ADFD-F0589C1DE770}" srcOrd="0" destOrd="0" parTransId="{990DB6D5-F1A7-4787-8D88-2F8487151C87}" sibTransId="{C4E7612D-A50F-41EC-A956-71ED54E334F2}"/>
    <dgm:cxn modelId="{0C175D4C-E48C-4A26-B025-FBCC049FDBE4}" type="presOf" srcId="{A4C239E7-2B4B-4579-9B24-101AEA50C94B}" destId="{2C299C83-0D26-47D2-B69F-19205B1D936B}" srcOrd="1" destOrd="0" presId="urn:microsoft.com/office/officeart/2005/8/layout/hierarchy2"/>
    <dgm:cxn modelId="{F4353634-884A-4F91-AA7E-9C0B58409088}" type="presOf" srcId="{B2DEB226-95FE-4B1E-B865-C127A368CC10}" destId="{DCA1214D-1C6E-42D7-8CFF-9A77D4779E60}" srcOrd="0" destOrd="0" presId="urn:microsoft.com/office/officeart/2005/8/layout/hierarchy2"/>
    <dgm:cxn modelId="{8165DCE5-D40C-4EE3-B6E3-F6353AF3AD50}" type="presOf" srcId="{D42F6FCF-DB8A-496F-9C32-88FD5C9E99D1}" destId="{078ED7FE-9338-42C9-A7DC-CF2F2094DF7B}" srcOrd="0" destOrd="0" presId="urn:microsoft.com/office/officeart/2005/8/layout/hierarchy2"/>
    <dgm:cxn modelId="{AC1CFD9A-E13E-4D75-99EB-810DC7FAB457}" type="presOf" srcId="{211B3A6E-D438-453D-9CBE-FCE86B365DD4}" destId="{228FFEDC-03E9-4324-9299-0A56BFEAE9F7}" srcOrd="0" destOrd="0" presId="urn:microsoft.com/office/officeart/2005/8/layout/hierarchy2"/>
    <dgm:cxn modelId="{1053E96C-AC49-4BF6-AFAF-175E5B0449DF}" type="presOf" srcId="{CA7DE65A-3199-4C9A-A3BE-764CD3E571E0}" destId="{05AC6030-0058-4237-A5D4-91A3D7C4824E}" srcOrd="0" destOrd="0" presId="urn:microsoft.com/office/officeart/2005/8/layout/hierarchy2"/>
    <dgm:cxn modelId="{97CFB0D1-F6F8-48A4-AFE2-EC8E5E67A1F8}" type="presOf" srcId="{A293203B-DE7C-4FBB-9491-03D67B5700CB}" destId="{6B157F5F-6AD4-42BC-88DC-E39C9FC0B206}" srcOrd="0" destOrd="0" presId="urn:microsoft.com/office/officeart/2005/8/layout/hierarchy2"/>
    <dgm:cxn modelId="{67016221-FC6D-4F2E-91C7-799B2100CCFC}" type="presOf" srcId="{257602E1-D99F-4715-ADFD-F0589C1DE770}" destId="{68074616-4D99-44C8-9741-261AD0B29DAE}" srcOrd="0" destOrd="0" presId="urn:microsoft.com/office/officeart/2005/8/layout/hierarchy2"/>
    <dgm:cxn modelId="{954E7EA5-83B0-4390-910F-7FE42A8FA8A5}" type="presOf" srcId="{B2DEB226-95FE-4B1E-B865-C127A368CC10}" destId="{E534AA71-AF2E-4027-BCDC-AA190CA848B6}" srcOrd="1" destOrd="0" presId="urn:microsoft.com/office/officeart/2005/8/layout/hierarchy2"/>
    <dgm:cxn modelId="{CAE26DAC-F466-4876-9A58-9BB82DEE957A}" type="presOf" srcId="{FDD83689-268C-4EA0-AC3D-028C71C9DEEF}" destId="{1BBEC528-EA55-4C5D-91B5-D756F0189183}" srcOrd="0" destOrd="0" presId="urn:microsoft.com/office/officeart/2005/8/layout/hierarchy2"/>
    <dgm:cxn modelId="{6AF1A509-1F3F-40A9-B8D5-13E5F1CE19D5}" type="presParOf" srcId="{672E458D-4A64-443B-8B18-EE8729018944}" destId="{3144640B-F115-4305-AD20-F7CBD16F40EB}" srcOrd="0" destOrd="0" presId="urn:microsoft.com/office/officeart/2005/8/layout/hierarchy2"/>
    <dgm:cxn modelId="{5FA350AB-627D-4559-85D9-6CEAA0514DB6}" type="presParOf" srcId="{3144640B-F115-4305-AD20-F7CBD16F40EB}" destId="{1BBEC528-EA55-4C5D-91B5-D756F0189183}" srcOrd="0" destOrd="0" presId="urn:microsoft.com/office/officeart/2005/8/layout/hierarchy2"/>
    <dgm:cxn modelId="{2281F9C0-2469-419A-92E4-333A1FFEFBB0}" type="presParOf" srcId="{3144640B-F115-4305-AD20-F7CBD16F40EB}" destId="{37C3A88E-B4EB-4981-A80F-BB2AC2DB0939}" srcOrd="1" destOrd="0" presId="urn:microsoft.com/office/officeart/2005/8/layout/hierarchy2"/>
    <dgm:cxn modelId="{12A227C4-0209-4742-AFB2-36D36EF1E568}" type="presParOf" srcId="{37C3A88E-B4EB-4981-A80F-BB2AC2DB0939}" destId="{340ACD13-92AB-4913-9AFB-3E4CB4A6CBE0}" srcOrd="0" destOrd="0" presId="urn:microsoft.com/office/officeart/2005/8/layout/hierarchy2"/>
    <dgm:cxn modelId="{3877AC71-7E24-4BE5-82EA-31AEE15E6135}" type="presParOf" srcId="{340ACD13-92AB-4913-9AFB-3E4CB4A6CBE0}" destId="{2C299C83-0D26-47D2-B69F-19205B1D936B}" srcOrd="0" destOrd="0" presId="urn:microsoft.com/office/officeart/2005/8/layout/hierarchy2"/>
    <dgm:cxn modelId="{2C5767AE-722C-455A-96A2-0A24883A069C}" type="presParOf" srcId="{37C3A88E-B4EB-4981-A80F-BB2AC2DB0939}" destId="{B407EE7E-EC7C-46CD-999D-F8C811345106}" srcOrd="1" destOrd="0" presId="urn:microsoft.com/office/officeart/2005/8/layout/hierarchy2"/>
    <dgm:cxn modelId="{5615E856-300D-4130-A945-9F5861571DF6}" type="presParOf" srcId="{B407EE7E-EC7C-46CD-999D-F8C811345106}" destId="{C0C1E62E-3D1E-4953-86FD-750DA7497461}" srcOrd="0" destOrd="0" presId="urn:microsoft.com/office/officeart/2005/8/layout/hierarchy2"/>
    <dgm:cxn modelId="{0C625930-5CDB-49A1-AF7D-F8C55DE0AED5}" type="presParOf" srcId="{B407EE7E-EC7C-46CD-999D-F8C811345106}" destId="{B181028C-D4D5-4A9D-AFA8-7AD0FDCEE0C3}" srcOrd="1" destOrd="0" presId="urn:microsoft.com/office/officeart/2005/8/layout/hierarchy2"/>
    <dgm:cxn modelId="{F9806343-0EFE-4406-AA16-3F9F6420907A}" type="presParOf" srcId="{B181028C-D4D5-4A9D-AFA8-7AD0FDCEE0C3}" destId="{218C5151-B0C8-4765-9A9A-EA921F4412E7}" srcOrd="0" destOrd="0" presId="urn:microsoft.com/office/officeart/2005/8/layout/hierarchy2"/>
    <dgm:cxn modelId="{0D39B57E-7325-42AA-AB27-7CE98F79B840}" type="presParOf" srcId="{218C5151-B0C8-4765-9A9A-EA921F4412E7}" destId="{A11851C0-826E-47CC-BAD2-BF3A8BDE6E87}" srcOrd="0" destOrd="0" presId="urn:microsoft.com/office/officeart/2005/8/layout/hierarchy2"/>
    <dgm:cxn modelId="{878A020E-C952-4225-A129-714E4CB450D2}" type="presParOf" srcId="{B181028C-D4D5-4A9D-AFA8-7AD0FDCEE0C3}" destId="{1FFA5BA4-CE31-43D8-80A9-E8F0751F3E89}" srcOrd="1" destOrd="0" presId="urn:microsoft.com/office/officeart/2005/8/layout/hierarchy2"/>
    <dgm:cxn modelId="{A076EAD9-FCE3-4816-98EA-4CB646C98F3D}" type="presParOf" srcId="{1FFA5BA4-CE31-43D8-80A9-E8F0751F3E89}" destId="{EED34FA3-F4BC-4DFD-BA03-51AEB43211C1}" srcOrd="0" destOrd="0" presId="urn:microsoft.com/office/officeart/2005/8/layout/hierarchy2"/>
    <dgm:cxn modelId="{96DDB7B4-C11C-4D4E-8EB2-EC12109D6A28}" type="presParOf" srcId="{1FFA5BA4-CE31-43D8-80A9-E8F0751F3E89}" destId="{5D51FC9F-A0B1-4C0D-8073-331906592F7A}" srcOrd="1" destOrd="0" presId="urn:microsoft.com/office/officeart/2005/8/layout/hierarchy2"/>
    <dgm:cxn modelId="{949B7C84-6DCA-4F52-96AF-0A51725D7641}" type="presParOf" srcId="{B181028C-D4D5-4A9D-AFA8-7AD0FDCEE0C3}" destId="{F0FD4A6C-7314-48EB-A634-7D588E141011}" srcOrd="2" destOrd="0" presId="urn:microsoft.com/office/officeart/2005/8/layout/hierarchy2"/>
    <dgm:cxn modelId="{AA2A5FBC-F154-43A9-9344-C04C1D28D55E}" type="presParOf" srcId="{F0FD4A6C-7314-48EB-A634-7D588E141011}" destId="{E87D2C50-A010-46E3-BF6E-8C394865395C}" srcOrd="0" destOrd="0" presId="urn:microsoft.com/office/officeart/2005/8/layout/hierarchy2"/>
    <dgm:cxn modelId="{0DED4B23-289A-466E-90DC-DEC0D9A74356}" type="presParOf" srcId="{B181028C-D4D5-4A9D-AFA8-7AD0FDCEE0C3}" destId="{902A6A0F-2AA0-4645-8BB2-9E190176A3A0}" srcOrd="3" destOrd="0" presId="urn:microsoft.com/office/officeart/2005/8/layout/hierarchy2"/>
    <dgm:cxn modelId="{F8A5346B-3489-4B28-8458-FEC671014CA8}" type="presParOf" srcId="{902A6A0F-2AA0-4645-8BB2-9E190176A3A0}" destId="{36CB3EA2-6586-49AC-A9CC-DC043785346D}" srcOrd="0" destOrd="0" presId="urn:microsoft.com/office/officeart/2005/8/layout/hierarchy2"/>
    <dgm:cxn modelId="{46ED39C9-DA4E-4A3B-8605-E41C8477D6D8}" type="presParOf" srcId="{902A6A0F-2AA0-4645-8BB2-9E190176A3A0}" destId="{6EFED6BE-643E-47D1-BE69-54CEF51FD7FE}" srcOrd="1" destOrd="0" presId="urn:microsoft.com/office/officeart/2005/8/layout/hierarchy2"/>
    <dgm:cxn modelId="{A8FAD41B-EE3E-427E-A761-9D96F77D1ED0}" type="presParOf" srcId="{B181028C-D4D5-4A9D-AFA8-7AD0FDCEE0C3}" destId="{228FFEDC-03E9-4324-9299-0A56BFEAE9F7}" srcOrd="4" destOrd="0" presId="urn:microsoft.com/office/officeart/2005/8/layout/hierarchy2"/>
    <dgm:cxn modelId="{72644405-F170-4EE7-9E7C-0E43CAE8A82F}" type="presParOf" srcId="{228FFEDC-03E9-4324-9299-0A56BFEAE9F7}" destId="{E4CD2ABB-9662-498C-9B06-49C1B22DDF8B}" srcOrd="0" destOrd="0" presId="urn:microsoft.com/office/officeart/2005/8/layout/hierarchy2"/>
    <dgm:cxn modelId="{B5D1ED99-35C4-4328-AC66-E052A0B79B5B}" type="presParOf" srcId="{B181028C-D4D5-4A9D-AFA8-7AD0FDCEE0C3}" destId="{C1C3E663-18D0-4F5F-AA5B-E380F322D7EB}" srcOrd="5" destOrd="0" presId="urn:microsoft.com/office/officeart/2005/8/layout/hierarchy2"/>
    <dgm:cxn modelId="{70819A40-81C6-4B37-AF92-222B03E70AA8}" type="presParOf" srcId="{C1C3E663-18D0-4F5F-AA5B-E380F322D7EB}" destId="{078ED7FE-9338-42C9-A7DC-CF2F2094DF7B}" srcOrd="0" destOrd="0" presId="urn:microsoft.com/office/officeart/2005/8/layout/hierarchy2"/>
    <dgm:cxn modelId="{8C93832F-F7CA-44D6-8BD4-C712AAE185DD}" type="presParOf" srcId="{C1C3E663-18D0-4F5F-AA5B-E380F322D7EB}" destId="{64B3885F-ECFC-48A2-A87C-A2B778ACB32B}" srcOrd="1" destOrd="0" presId="urn:microsoft.com/office/officeart/2005/8/layout/hierarchy2"/>
    <dgm:cxn modelId="{A8EBEDF0-8018-42E8-B221-6663CD10155F}" type="presParOf" srcId="{37C3A88E-B4EB-4981-A80F-BB2AC2DB0939}" destId="{FB37EE38-9DBE-4391-9194-C2C745EEA961}" srcOrd="2" destOrd="0" presId="urn:microsoft.com/office/officeart/2005/8/layout/hierarchy2"/>
    <dgm:cxn modelId="{6CC33F49-7C21-4732-A20D-8609685D831E}" type="presParOf" srcId="{FB37EE38-9DBE-4391-9194-C2C745EEA961}" destId="{15258FD6-1F49-41D4-A425-74D558F12191}" srcOrd="0" destOrd="0" presId="urn:microsoft.com/office/officeart/2005/8/layout/hierarchy2"/>
    <dgm:cxn modelId="{AF9547DF-EC15-4DA0-98B9-551A96432FCC}" type="presParOf" srcId="{37C3A88E-B4EB-4981-A80F-BB2AC2DB0939}" destId="{C79F1A98-D3AB-4456-9BA0-89103C00BF7E}" srcOrd="3" destOrd="0" presId="urn:microsoft.com/office/officeart/2005/8/layout/hierarchy2"/>
    <dgm:cxn modelId="{8C7236D6-ED30-41C3-9718-8A6F7D0CDF84}" type="presParOf" srcId="{C79F1A98-D3AB-4456-9BA0-89103C00BF7E}" destId="{6B157F5F-6AD4-42BC-88DC-E39C9FC0B206}" srcOrd="0" destOrd="0" presId="urn:microsoft.com/office/officeart/2005/8/layout/hierarchy2"/>
    <dgm:cxn modelId="{2F3933A9-62B2-4444-81C0-F85C73C1DF3C}" type="presParOf" srcId="{C79F1A98-D3AB-4456-9BA0-89103C00BF7E}" destId="{CCA5669F-1F7A-4E0C-B4B5-C68582BAD72D}" srcOrd="1" destOrd="0" presId="urn:microsoft.com/office/officeart/2005/8/layout/hierarchy2"/>
    <dgm:cxn modelId="{17435682-D4FA-47E6-B4C7-2A6997495672}" type="presParOf" srcId="{CCA5669F-1F7A-4E0C-B4B5-C68582BAD72D}" destId="{27BFF435-1E89-42F3-9E36-0FF637E9F205}" srcOrd="0" destOrd="0" presId="urn:microsoft.com/office/officeart/2005/8/layout/hierarchy2"/>
    <dgm:cxn modelId="{6DF5CCFD-9C29-441C-B345-071062793BEE}" type="presParOf" srcId="{27BFF435-1E89-42F3-9E36-0FF637E9F205}" destId="{77801473-4C42-48D3-B32A-9EC34BFEC65C}" srcOrd="0" destOrd="0" presId="urn:microsoft.com/office/officeart/2005/8/layout/hierarchy2"/>
    <dgm:cxn modelId="{2D6F7AED-FC0F-4956-B7C1-FDE0C3E8FEC2}" type="presParOf" srcId="{CCA5669F-1F7A-4E0C-B4B5-C68582BAD72D}" destId="{E89F8B7A-324D-45DE-A625-A2D3E09E302B}" srcOrd="1" destOrd="0" presId="urn:microsoft.com/office/officeart/2005/8/layout/hierarchy2"/>
    <dgm:cxn modelId="{8E3E1C8D-FFC1-4570-A92C-23B08E4D38B1}" type="presParOf" srcId="{E89F8B7A-324D-45DE-A625-A2D3E09E302B}" destId="{3C8C1D1A-0531-4D0E-8B75-9B53520732BE}" srcOrd="0" destOrd="0" presId="urn:microsoft.com/office/officeart/2005/8/layout/hierarchy2"/>
    <dgm:cxn modelId="{1AE61D73-B4D1-411D-9564-543F3ECCFDE7}" type="presParOf" srcId="{E89F8B7A-324D-45DE-A625-A2D3E09E302B}" destId="{833861AF-2779-482C-A595-9F3698D6A700}" srcOrd="1" destOrd="0" presId="urn:microsoft.com/office/officeart/2005/8/layout/hierarchy2"/>
    <dgm:cxn modelId="{378B8796-B90E-434B-914F-7AA14AFBE8CD}" type="presParOf" srcId="{833861AF-2779-482C-A595-9F3698D6A700}" destId="{81BCA98B-1F22-4FBA-B0A1-954D2518F330}" srcOrd="0" destOrd="0" presId="urn:microsoft.com/office/officeart/2005/8/layout/hierarchy2"/>
    <dgm:cxn modelId="{8AD44BC8-92B5-4A57-8E37-70DE67CF25AC}" type="presParOf" srcId="{81BCA98B-1F22-4FBA-B0A1-954D2518F330}" destId="{301565AE-E37D-468C-9419-C4736DD391B5}" srcOrd="0" destOrd="0" presId="urn:microsoft.com/office/officeart/2005/8/layout/hierarchy2"/>
    <dgm:cxn modelId="{CA9FF742-E10D-4F47-8277-40DB99218A6E}" type="presParOf" srcId="{833861AF-2779-482C-A595-9F3698D6A700}" destId="{EEEEB6C4-20B7-496E-B76F-8D820BFCE7D2}" srcOrd="1" destOrd="0" presId="urn:microsoft.com/office/officeart/2005/8/layout/hierarchy2"/>
    <dgm:cxn modelId="{6565790D-883C-4E43-B62B-0227172367F6}" type="presParOf" srcId="{EEEEB6C4-20B7-496E-B76F-8D820BFCE7D2}" destId="{68074616-4D99-44C8-9741-261AD0B29DAE}" srcOrd="0" destOrd="0" presId="urn:microsoft.com/office/officeart/2005/8/layout/hierarchy2"/>
    <dgm:cxn modelId="{7959EEB9-452A-4CE1-A1D7-CB4A497207A4}" type="presParOf" srcId="{EEEEB6C4-20B7-496E-B76F-8D820BFCE7D2}" destId="{5F434E21-8351-4433-8522-BE971B14A823}" srcOrd="1" destOrd="0" presId="urn:microsoft.com/office/officeart/2005/8/layout/hierarchy2"/>
    <dgm:cxn modelId="{8B06818A-C9AF-4897-9550-0D11D01F1480}" type="presParOf" srcId="{833861AF-2779-482C-A595-9F3698D6A700}" destId="{DCA1214D-1C6E-42D7-8CFF-9A77D4779E60}" srcOrd="2" destOrd="0" presId="urn:microsoft.com/office/officeart/2005/8/layout/hierarchy2"/>
    <dgm:cxn modelId="{2C16E4E2-BE5B-46DB-8046-EB1ECF4CBBCC}" type="presParOf" srcId="{DCA1214D-1C6E-42D7-8CFF-9A77D4779E60}" destId="{E534AA71-AF2E-4027-BCDC-AA190CA848B6}" srcOrd="0" destOrd="0" presId="urn:microsoft.com/office/officeart/2005/8/layout/hierarchy2"/>
    <dgm:cxn modelId="{74C2CAD3-5894-45E0-A391-32346BFFD71D}" type="presParOf" srcId="{833861AF-2779-482C-A595-9F3698D6A700}" destId="{53B3B5E4-A935-40BB-B268-EFC1D68ED216}" srcOrd="3" destOrd="0" presId="urn:microsoft.com/office/officeart/2005/8/layout/hierarchy2"/>
    <dgm:cxn modelId="{7B1ECF5D-C489-4CBA-985B-808B50BA569B}" type="presParOf" srcId="{53B3B5E4-A935-40BB-B268-EFC1D68ED216}" destId="{05AC6030-0058-4237-A5D4-91A3D7C4824E}" srcOrd="0" destOrd="0" presId="urn:microsoft.com/office/officeart/2005/8/layout/hierarchy2"/>
    <dgm:cxn modelId="{EB53E7E2-DC1A-4A86-BA2E-1F4FED56468F}" type="presParOf" srcId="{53B3B5E4-A935-40BB-B268-EFC1D68ED216}" destId="{D6BB3CE3-328B-4EF4-882C-0CD2A6072B20}" srcOrd="1" destOrd="0" presId="urn:microsoft.com/office/officeart/2005/8/layout/hierarchy2"/>
    <dgm:cxn modelId="{3E67B58A-C3BE-4694-B341-678AD14EBEE1}" type="presParOf" srcId="{37C3A88E-B4EB-4981-A80F-BB2AC2DB0939}" destId="{7D3BCE08-EF32-4E67-B852-791CB3BF26AE}" srcOrd="4" destOrd="0" presId="urn:microsoft.com/office/officeart/2005/8/layout/hierarchy2"/>
    <dgm:cxn modelId="{EE9E0483-5554-45C0-A4D9-23B52D229CA7}" type="presParOf" srcId="{7D3BCE08-EF32-4E67-B852-791CB3BF26AE}" destId="{F6070FA9-5185-46EE-9F44-178E5C6C7EBE}" srcOrd="0" destOrd="0" presId="urn:microsoft.com/office/officeart/2005/8/layout/hierarchy2"/>
    <dgm:cxn modelId="{48E77F8B-0857-46D4-944A-BA1719436D16}" type="presParOf" srcId="{37C3A88E-B4EB-4981-A80F-BB2AC2DB0939}" destId="{09707AB3-8665-4804-81E9-AFAABABCDF8C}" srcOrd="5" destOrd="0" presId="urn:microsoft.com/office/officeart/2005/8/layout/hierarchy2"/>
    <dgm:cxn modelId="{158A4B09-C773-4E6E-92E4-ED397C64731A}" type="presParOf" srcId="{09707AB3-8665-4804-81E9-AFAABABCDF8C}" destId="{D3ABBED4-2B7E-4DB7-9F09-A426FA000766}" srcOrd="0" destOrd="0" presId="urn:microsoft.com/office/officeart/2005/8/layout/hierarchy2"/>
    <dgm:cxn modelId="{F10BA432-F48A-4E5F-8DDA-620A7460EFB9}" type="presParOf" srcId="{09707AB3-8665-4804-81E9-AFAABABCDF8C}" destId="{1A8239B8-DFAE-4986-A1B0-74E5E40700AD}" srcOrd="1" destOrd="0" presId="urn:microsoft.com/office/officeart/2005/8/layout/hierarchy2"/>
    <dgm:cxn modelId="{AC2E0509-953C-44C0-84E7-854762A0F8D4}" type="presParOf" srcId="{1A8239B8-DFAE-4986-A1B0-74E5E40700AD}" destId="{5C3C616A-ACA4-4340-A7F3-BD789B9EB96C}" srcOrd="0" destOrd="0" presId="urn:microsoft.com/office/officeart/2005/8/layout/hierarchy2"/>
    <dgm:cxn modelId="{5A759C9B-2C2F-4296-ACAB-F266074BF8C0}" type="presParOf" srcId="{5C3C616A-ACA4-4340-A7F3-BD789B9EB96C}" destId="{947F002F-E51D-41EA-9CE6-5D787F388177}" srcOrd="0" destOrd="0" presId="urn:microsoft.com/office/officeart/2005/8/layout/hierarchy2"/>
    <dgm:cxn modelId="{E9FB1FAD-B979-49F5-95B9-1EE90158D447}" type="presParOf" srcId="{1A8239B8-DFAE-4986-A1B0-74E5E40700AD}" destId="{B8367F88-B513-4241-BBD4-6C06D4FFBE9D}" srcOrd="1" destOrd="0" presId="urn:microsoft.com/office/officeart/2005/8/layout/hierarchy2"/>
    <dgm:cxn modelId="{77E3455D-3E1D-46E3-96E2-54EE4104EF0E}" type="presParOf" srcId="{B8367F88-B513-4241-BBD4-6C06D4FFBE9D}" destId="{9BD0BBC3-AD59-488A-92BA-78DA9B3189F4}" srcOrd="0" destOrd="0" presId="urn:microsoft.com/office/officeart/2005/8/layout/hierarchy2"/>
    <dgm:cxn modelId="{630EF999-085F-40C6-B80B-921FD0E2CA42}" type="presParOf" srcId="{B8367F88-B513-4241-BBD4-6C06D4FFBE9D}" destId="{11C10E7C-BB1C-4A4B-8EC4-9F03C201C9D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167F73-E5E0-4FD6-A32F-6C843BA04D5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BD571E0-B034-4B56-8A5C-40C899069F40}">
      <dgm:prSet phldrT="[Текст]" custT="1"/>
      <dgm:spPr/>
      <dgm:t>
        <a:bodyPr/>
        <a:lstStyle/>
        <a:p>
          <a:r>
            <a:rPr lang="ru-RU" sz="1600" dirty="0" smtClean="0"/>
            <a:t>Автоматизированная диагностика и выбор оптимального плана лечения</a:t>
          </a:r>
          <a:endParaRPr lang="ru-RU" sz="1600" dirty="0"/>
        </a:p>
      </dgm:t>
    </dgm:pt>
    <dgm:pt modelId="{2281D13D-CD53-4673-8F22-50B718521811}" type="parTrans" cxnId="{5F7C3A72-7D4D-4370-B0B5-C80015CD2212}">
      <dgm:prSet/>
      <dgm:spPr/>
      <dgm:t>
        <a:bodyPr/>
        <a:lstStyle/>
        <a:p>
          <a:endParaRPr lang="ru-RU"/>
        </a:p>
      </dgm:t>
    </dgm:pt>
    <dgm:pt modelId="{F782CEC2-1F84-4C79-95F4-FC24CB5EAB18}" type="sibTrans" cxnId="{5F7C3A72-7D4D-4370-B0B5-C80015CD2212}">
      <dgm:prSet/>
      <dgm:spPr/>
      <dgm:t>
        <a:bodyPr/>
        <a:lstStyle/>
        <a:p>
          <a:endParaRPr lang="ru-RU"/>
        </a:p>
      </dgm:t>
    </dgm:pt>
    <dgm:pt modelId="{C2F0FC25-6188-47EC-9337-88B9AC438D2B}">
      <dgm:prSet custT="1"/>
      <dgm:spPr/>
      <dgm:t>
        <a:bodyPr/>
        <a:lstStyle/>
        <a:p>
          <a:r>
            <a:rPr lang="ru-RU" sz="1600" dirty="0" smtClean="0"/>
            <a:t>Медицинские роботы</a:t>
          </a:r>
          <a:endParaRPr lang="ru-RU" sz="1600" dirty="0"/>
        </a:p>
      </dgm:t>
    </dgm:pt>
    <dgm:pt modelId="{D809D0D3-B561-4385-9390-180376650655}" type="parTrans" cxnId="{EB8DBF91-B378-4CA5-A30F-9CFFAF1D8149}">
      <dgm:prSet/>
      <dgm:spPr/>
      <dgm:t>
        <a:bodyPr/>
        <a:lstStyle/>
        <a:p>
          <a:endParaRPr lang="ru-RU"/>
        </a:p>
      </dgm:t>
    </dgm:pt>
    <dgm:pt modelId="{E78A29C2-9373-4CF5-9FED-63ABA51A7784}" type="sibTrans" cxnId="{EB8DBF91-B378-4CA5-A30F-9CFFAF1D8149}">
      <dgm:prSet/>
      <dgm:spPr/>
      <dgm:t>
        <a:bodyPr/>
        <a:lstStyle/>
        <a:p>
          <a:endParaRPr lang="ru-RU"/>
        </a:p>
      </dgm:t>
    </dgm:pt>
    <dgm:pt modelId="{E8E20649-AF59-4933-A3E3-703193C76563}">
      <dgm:prSet custT="1"/>
      <dgm:spPr/>
      <dgm:t>
        <a:bodyPr/>
        <a:lstStyle/>
        <a:p>
          <a:r>
            <a:rPr lang="ru-RU" sz="1600" dirty="0" smtClean="0"/>
            <a:t>Анализ медицинских текстов</a:t>
          </a:r>
          <a:endParaRPr lang="ru-RU" sz="1600" dirty="0"/>
        </a:p>
      </dgm:t>
    </dgm:pt>
    <dgm:pt modelId="{E11C12C0-B992-43E1-A823-4376169B0445}" type="parTrans" cxnId="{A1E94F93-1E53-41FB-8BE3-50A19F62B15E}">
      <dgm:prSet/>
      <dgm:spPr/>
      <dgm:t>
        <a:bodyPr/>
        <a:lstStyle/>
        <a:p>
          <a:endParaRPr lang="ru-RU"/>
        </a:p>
      </dgm:t>
    </dgm:pt>
    <dgm:pt modelId="{F7CDCC06-AFB8-45BC-903B-7BD5017C0746}" type="sibTrans" cxnId="{A1E94F93-1E53-41FB-8BE3-50A19F62B15E}">
      <dgm:prSet/>
      <dgm:spPr/>
      <dgm:t>
        <a:bodyPr/>
        <a:lstStyle/>
        <a:p>
          <a:endParaRPr lang="ru-RU"/>
        </a:p>
      </dgm:t>
    </dgm:pt>
    <dgm:pt modelId="{3C7DC447-AF24-472C-A1A1-520A69E8D12F}">
      <dgm:prSet custT="1"/>
      <dgm:spPr/>
      <dgm:t>
        <a:bodyPr/>
        <a:lstStyle/>
        <a:p>
          <a:r>
            <a:rPr lang="ru-RU" sz="1600" dirty="0" smtClean="0"/>
            <a:t>Поиск новых препаратов</a:t>
          </a:r>
          <a:endParaRPr lang="ru-RU" sz="1600" dirty="0"/>
        </a:p>
      </dgm:t>
    </dgm:pt>
    <dgm:pt modelId="{3B2D668C-AF14-4938-8837-DAE7A7C045FC}" type="parTrans" cxnId="{F8A9D517-BA27-43DC-9B22-BDA2AA950227}">
      <dgm:prSet/>
      <dgm:spPr/>
      <dgm:t>
        <a:bodyPr/>
        <a:lstStyle/>
        <a:p>
          <a:endParaRPr lang="ru-RU"/>
        </a:p>
      </dgm:t>
    </dgm:pt>
    <dgm:pt modelId="{9AF9E74A-305F-49F5-B6FD-E118900FA015}" type="sibTrans" cxnId="{F8A9D517-BA27-43DC-9B22-BDA2AA950227}">
      <dgm:prSet/>
      <dgm:spPr/>
      <dgm:t>
        <a:bodyPr/>
        <a:lstStyle/>
        <a:p>
          <a:endParaRPr lang="ru-RU"/>
        </a:p>
      </dgm:t>
    </dgm:pt>
    <dgm:pt modelId="{52DAD52D-5499-4F72-9864-B62277F1BF8D}">
      <dgm:prSet custT="1"/>
      <dgm:spPr/>
      <dgm:t>
        <a:bodyPr/>
        <a:lstStyle/>
        <a:p>
          <a:r>
            <a:rPr lang="ru-RU" sz="1600" dirty="0" smtClean="0"/>
            <a:t>Обработка сигналов в бионических протезах</a:t>
          </a:r>
          <a:endParaRPr lang="ru-RU" sz="1600" dirty="0"/>
        </a:p>
      </dgm:t>
    </dgm:pt>
    <dgm:pt modelId="{2D62D411-C573-4FB1-9550-A5B5375682D7}" type="parTrans" cxnId="{F89FF63E-EB91-4325-BEAF-E2A14856EDE7}">
      <dgm:prSet/>
      <dgm:spPr/>
      <dgm:t>
        <a:bodyPr/>
        <a:lstStyle/>
        <a:p>
          <a:endParaRPr lang="ru-RU"/>
        </a:p>
      </dgm:t>
    </dgm:pt>
    <dgm:pt modelId="{918358D0-759B-45A4-B806-7EBB2AEEE869}" type="sibTrans" cxnId="{F89FF63E-EB91-4325-BEAF-E2A14856EDE7}">
      <dgm:prSet/>
      <dgm:spPr/>
      <dgm:t>
        <a:bodyPr/>
        <a:lstStyle/>
        <a:p>
          <a:endParaRPr lang="ru-RU"/>
        </a:p>
      </dgm:t>
    </dgm:pt>
    <dgm:pt modelId="{03C5715B-FE1D-44E7-9A58-C361AE30287B}">
      <dgm:prSet custT="1"/>
      <dgm:spPr/>
      <dgm:t>
        <a:bodyPr/>
        <a:lstStyle/>
        <a:p>
          <a:r>
            <a:rPr lang="ru-RU" sz="1600" dirty="0" smtClean="0"/>
            <a:t>Распознавание медицинских изображений</a:t>
          </a:r>
          <a:endParaRPr lang="ru-RU" sz="1600" dirty="0"/>
        </a:p>
      </dgm:t>
    </dgm:pt>
    <dgm:pt modelId="{A0CB5204-E0E3-480F-A548-BBD13CAE79BC}" type="parTrans" cxnId="{F1D80346-4AF6-44B3-8F2B-18A51CA727C1}">
      <dgm:prSet/>
      <dgm:spPr/>
      <dgm:t>
        <a:bodyPr/>
        <a:lstStyle/>
        <a:p>
          <a:endParaRPr lang="ru-RU"/>
        </a:p>
      </dgm:t>
    </dgm:pt>
    <dgm:pt modelId="{4B3AFE50-E3AC-4ACD-A056-7FA85EBDE8F1}" type="sibTrans" cxnId="{F1D80346-4AF6-44B3-8F2B-18A51CA727C1}">
      <dgm:prSet/>
      <dgm:spPr/>
      <dgm:t>
        <a:bodyPr/>
        <a:lstStyle/>
        <a:p>
          <a:endParaRPr lang="ru-RU"/>
        </a:p>
      </dgm:t>
    </dgm:pt>
    <dgm:pt modelId="{B1A60E4A-BADA-4CD4-B3ED-48A68E711BF6}">
      <dgm:prSet custT="1"/>
      <dgm:spPr/>
      <dgm:t>
        <a:bodyPr/>
        <a:lstStyle/>
        <a:p>
          <a:r>
            <a:rPr lang="ru-RU" sz="1600" dirty="0" smtClean="0"/>
            <a:t>Анализ данных с носимых устройств</a:t>
          </a:r>
          <a:endParaRPr lang="ru-RU" sz="1600" dirty="0"/>
        </a:p>
      </dgm:t>
    </dgm:pt>
    <dgm:pt modelId="{2D3489B4-3DD9-4890-B002-D8B095F7A654}" type="parTrans" cxnId="{F6D5A0B2-3CC7-4A3B-8720-EEA84304C24E}">
      <dgm:prSet/>
      <dgm:spPr/>
      <dgm:t>
        <a:bodyPr/>
        <a:lstStyle/>
        <a:p>
          <a:endParaRPr lang="ru-RU"/>
        </a:p>
      </dgm:t>
    </dgm:pt>
    <dgm:pt modelId="{2A3840DB-B3FB-4955-B024-35DF15890E66}" type="sibTrans" cxnId="{F6D5A0B2-3CC7-4A3B-8720-EEA84304C24E}">
      <dgm:prSet/>
      <dgm:spPr/>
      <dgm:t>
        <a:bodyPr/>
        <a:lstStyle/>
        <a:p>
          <a:endParaRPr lang="ru-RU"/>
        </a:p>
      </dgm:t>
    </dgm:pt>
    <dgm:pt modelId="{3509FDCE-85CE-47BD-9C67-5AF4E85E925D}">
      <dgm:prSet custT="1"/>
      <dgm:spPr/>
      <dgm:t>
        <a:bodyPr/>
        <a:lstStyle/>
        <a:p>
          <a:r>
            <a:rPr lang="ru-RU" sz="1600" dirty="0" smtClean="0"/>
            <a:t>Интерфейсы</a:t>
          </a:r>
          <a:endParaRPr lang="ru-RU" sz="1600" dirty="0"/>
        </a:p>
      </dgm:t>
    </dgm:pt>
    <dgm:pt modelId="{B9CAD282-EAC0-466D-AA25-15A7FB71F456}" type="parTrans" cxnId="{FF441CA9-5168-40B6-A327-3BB8A8136D36}">
      <dgm:prSet/>
      <dgm:spPr/>
      <dgm:t>
        <a:bodyPr/>
        <a:lstStyle/>
        <a:p>
          <a:endParaRPr lang="ru-RU"/>
        </a:p>
      </dgm:t>
    </dgm:pt>
    <dgm:pt modelId="{D8D9DE35-0572-40C4-8237-C06061E90096}" type="sibTrans" cxnId="{FF441CA9-5168-40B6-A327-3BB8A8136D36}">
      <dgm:prSet/>
      <dgm:spPr/>
      <dgm:t>
        <a:bodyPr/>
        <a:lstStyle/>
        <a:p>
          <a:endParaRPr lang="ru-RU"/>
        </a:p>
      </dgm:t>
    </dgm:pt>
    <dgm:pt modelId="{B2D98699-BD8A-4565-B7E7-693030665881}">
      <dgm:prSet/>
      <dgm:spPr/>
      <dgm:t>
        <a:bodyPr/>
        <a:lstStyle/>
        <a:p>
          <a:r>
            <a:rPr lang="ru-RU" smtClean="0"/>
            <a:t>...</a:t>
          </a:r>
          <a:endParaRPr lang="ru-RU" dirty="0"/>
        </a:p>
      </dgm:t>
    </dgm:pt>
    <dgm:pt modelId="{6A352B7B-E40E-4E24-AADB-2DFFF29FB9BB}" type="parTrans" cxnId="{BD926F35-F420-41E1-AFA8-CA9D4EF7F906}">
      <dgm:prSet/>
      <dgm:spPr/>
      <dgm:t>
        <a:bodyPr/>
        <a:lstStyle/>
        <a:p>
          <a:endParaRPr lang="ru-RU"/>
        </a:p>
      </dgm:t>
    </dgm:pt>
    <dgm:pt modelId="{EEB69289-76DF-4E51-8FC9-FB84BBBAB53E}" type="sibTrans" cxnId="{BD926F35-F420-41E1-AFA8-CA9D4EF7F906}">
      <dgm:prSet/>
      <dgm:spPr/>
      <dgm:t>
        <a:bodyPr/>
        <a:lstStyle/>
        <a:p>
          <a:endParaRPr lang="ru-RU"/>
        </a:p>
      </dgm:t>
    </dgm:pt>
    <dgm:pt modelId="{5C5A601A-C77C-4D78-9ACF-22392D82631B}" type="pres">
      <dgm:prSet presAssocID="{22167F73-E5E0-4FD6-A32F-6C843BA04D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00A373-DC68-49A0-A388-E9FCA19E1B95}" type="pres">
      <dgm:prSet presAssocID="{DBD571E0-B034-4B56-8A5C-40C899069F40}" presName="node" presStyleLbl="node1" presStyleIdx="0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62E3D-FC01-4985-9A7C-EF5690B489A4}" type="pres">
      <dgm:prSet presAssocID="{F782CEC2-1F84-4C79-95F4-FC24CB5EAB18}" presName="sibTrans" presStyleCnt="0"/>
      <dgm:spPr/>
      <dgm:t>
        <a:bodyPr/>
        <a:lstStyle/>
        <a:p>
          <a:endParaRPr lang="ru-RU"/>
        </a:p>
      </dgm:t>
    </dgm:pt>
    <dgm:pt modelId="{1E3AC0B8-3378-4941-B587-92440D873075}" type="pres">
      <dgm:prSet presAssocID="{C2F0FC25-6188-47EC-9337-88B9AC438D2B}" presName="node" presStyleLbl="node1" presStyleIdx="1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F5181-2B9F-4A49-911B-FFC12D6E273F}" type="pres">
      <dgm:prSet presAssocID="{E78A29C2-9373-4CF5-9FED-63ABA51A7784}" presName="sibTrans" presStyleCnt="0"/>
      <dgm:spPr/>
      <dgm:t>
        <a:bodyPr/>
        <a:lstStyle/>
        <a:p>
          <a:endParaRPr lang="ru-RU"/>
        </a:p>
      </dgm:t>
    </dgm:pt>
    <dgm:pt modelId="{46CFB1A2-8AC9-4FAE-9020-55268764CC9F}" type="pres">
      <dgm:prSet presAssocID="{E8E20649-AF59-4933-A3E3-703193C76563}" presName="node" presStyleLbl="node1" presStyleIdx="2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C1D12-181D-4D66-B395-50F867F97027}" type="pres">
      <dgm:prSet presAssocID="{F7CDCC06-AFB8-45BC-903B-7BD5017C0746}" presName="sibTrans" presStyleCnt="0"/>
      <dgm:spPr/>
      <dgm:t>
        <a:bodyPr/>
        <a:lstStyle/>
        <a:p>
          <a:endParaRPr lang="ru-RU"/>
        </a:p>
      </dgm:t>
    </dgm:pt>
    <dgm:pt modelId="{F3FE2C23-B5C6-4D03-B805-B517FABF141C}" type="pres">
      <dgm:prSet presAssocID="{3C7DC447-AF24-472C-A1A1-520A69E8D12F}" presName="node" presStyleLbl="node1" presStyleIdx="3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4A5BA7-4058-46DE-983B-031AFD5B5031}" type="pres">
      <dgm:prSet presAssocID="{9AF9E74A-305F-49F5-B6FD-E118900FA015}" presName="sibTrans" presStyleCnt="0"/>
      <dgm:spPr/>
      <dgm:t>
        <a:bodyPr/>
        <a:lstStyle/>
        <a:p>
          <a:endParaRPr lang="ru-RU"/>
        </a:p>
      </dgm:t>
    </dgm:pt>
    <dgm:pt modelId="{5B58FB2A-C3FC-4348-962F-DEF9506B057C}" type="pres">
      <dgm:prSet presAssocID="{52DAD52D-5499-4F72-9864-B62277F1BF8D}" presName="node" presStyleLbl="node1" presStyleIdx="4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6653D-C46B-4677-A73B-0E889BCE89D7}" type="pres">
      <dgm:prSet presAssocID="{918358D0-759B-45A4-B806-7EBB2AEEE869}" presName="sibTrans" presStyleCnt="0"/>
      <dgm:spPr/>
      <dgm:t>
        <a:bodyPr/>
        <a:lstStyle/>
        <a:p>
          <a:endParaRPr lang="ru-RU"/>
        </a:p>
      </dgm:t>
    </dgm:pt>
    <dgm:pt modelId="{E1C66D80-3428-49BD-AABF-7CC973E900FC}" type="pres">
      <dgm:prSet presAssocID="{03C5715B-FE1D-44E7-9A58-C361AE30287B}" presName="node" presStyleLbl="node1" presStyleIdx="5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2A226-32F0-44D4-9861-8E5C639ADD99}" type="pres">
      <dgm:prSet presAssocID="{4B3AFE50-E3AC-4ACD-A056-7FA85EBDE8F1}" presName="sibTrans" presStyleCnt="0"/>
      <dgm:spPr/>
      <dgm:t>
        <a:bodyPr/>
        <a:lstStyle/>
        <a:p>
          <a:endParaRPr lang="ru-RU"/>
        </a:p>
      </dgm:t>
    </dgm:pt>
    <dgm:pt modelId="{37347678-2E9E-4710-9419-8848BF7B9C51}" type="pres">
      <dgm:prSet presAssocID="{B1A60E4A-BADA-4CD4-B3ED-48A68E711BF6}" presName="node" presStyleLbl="node1" presStyleIdx="6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47660F-B305-4ADA-947A-7A46DB942154}" type="pres">
      <dgm:prSet presAssocID="{2A3840DB-B3FB-4955-B024-35DF15890E66}" presName="sibTrans" presStyleCnt="0"/>
      <dgm:spPr/>
      <dgm:t>
        <a:bodyPr/>
        <a:lstStyle/>
        <a:p>
          <a:endParaRPr lang="ru-RU"/>
        </a:p>
      </dgm:t>
    </dgm:pt>
    <dgm:pt modelId="{FE064D99-12BA-497E-850A-876003D1A70A}" type="pres">
      <dgm:prSet presAssocID="{3509FDCE-85CE-47BD-9C67-5AF4E85E925D}" presName="node" presStyleLbl="node1" presStyleIdx="7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BC950A-9493-495F-BBAD-A28065F4DDF5}" type="pres">
      <dgm:prSet presAssocID="{D8D9DE35-0572-40C4-8237-C06061E90096}" presName="sibTrans" presStyleCnt="0"/>
      <dgm:spPr/>
      <dgm:t>
        <a:bodyPr/>
        <a:lstStyle/>
        <a:p>
          <a:endParaRPr lang="ru-RU"/>
        </a:p>
      </dgm:t>
    </dgm:pt>
    <dgm:pt modelId="{83239D08-1D7C-4482-B23D-6452EB3E7B9C}" type="pres">
      <dgm:prSet presAssocID="{B2D98699-BD8A-4565-B7E7-693030665881}" presName="node" presStyleLbl="node1" presStyleIdx="8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C7D055-A849-45D8-B32C-B53BCA015241}" type="presOf" srcId="{22167F73-E5E0-4FD6-A32F-6C843BA04D50}" destId="{5C5A601A-C77C-4D78-9ACF-22392D82631B}" srcOrd="0" destOrd="0" presId="urn:microsoft.com/office/officeart/2005/8/layout/default"/>
    <dgm:cxn modelId="{883610B3-9C5E-4B63-AE31-99C1551891C7}" type="presOf" srcId="{DBD571E0-B034-4B56-8A5C-40C899069F40}" destId="{DB00A373-DC68-49A0-A388-E9FCA19E1B95}" srcOrd="0" destOrd="0" presId="urn:microsoft.com/office/officeart/2005/8/layout/default"/>
    <dgm:cxn modelId="{C1066910-3D22-48C6-A990-50FDC044BB35}" type="presOf" srcId="{B1A60E4A-BADA-4CD4-B3ED-48A68E711BF6}" destId="{37347678-2E9E-4710-9419-8848BF7B9C51}" srcOrd="0" destOrd="0" presId="urn:microsoft.com/office/officeart/2005/8/layout/default"/>
    <dgm:cxn modelId="{F8A9D517-BA27-43DC-9B22-BDA2AA950227}" srcId="{22167F73-E5E0-4FD6-A32F-6C843BA04D50}" destId="{3C7DC447-AF24-472C-A1A1-520A69E8D12F}" srcOrd="3" destOrd="0" parTransId="{3B2D668C-AF14-4938-8837-DAE7A7C045FC}" sibTransId="{9AF9E74A-305F-49F5-B6FD-E118900FA015}"/>
    <dgm:cxn modelId="{BACAC8C1-69BA-45D0-865B-53EE35B7F252}" type="presOf" srcId="{E8E20649-AF59-4933-A3E3-703193C76563}" destId="{46CFB1A2-8AC9-4FAE-9020-55268764CC9F}" srcOrd="0" destOrd="0" presId="urn:microsoft.com/office/officeart/2005/8/layout/default"/>
    <dgm:cxn modelId="{F686C4D0-5E53-4938-959F-D49EA13412F9}" type="presOf" srcId="{3509FDCE-85CE-47BD-9C67-5AF4E85E925D}" destId="{FE064D99-12BA-497E-850A-876003D1A70A}" srcOrd="0" destOrd="0" presId="urn:microsoft.com/office/officeart/2005/8/layout/default"/>
    <dgm:cxn modelId="{A1E94F93-1E53-41FB-8BE3-50A19F62B15E}" srcId="{22167F73-E5E0-4FD6-A32F-6C843BA04D50}" destId="{E8E20649-AF59-4933-A3E3-703193C76563}" srcOrd="2" destOrd="0" parTransId="{E11C12C0-B992-43E1-A823-4376169B0445}" sibTransId="{F7CDCC06-AFB8-45BC-903B-7BD5017C0746}"/>
    <dgm:cxn modelId="{BD926F35-F420-41E1-AFA8-CA9D4EF7F906}" srcId="{22167F73-E5E0-4FD6-A32F-6C843BA04D50}" destId="{B2D98699-BD8A-4565-B7E7-693030665881}" srcOrd="8" destOrd="0" parTransId="{6A352B7B-E40E-4E24-AADB-2DFFF29FB9BB}" sibTransId="{EEB69289-76DF-4E51-8FC9-FB84BBBAB53E}"/>
    <dgm:cxn modelId="{FF441CA9-5168-40B6-A327-3BB8A8136D36}" srcId="{22167F73-E5E0-4FD6-A32F-6C843BA04D50}" destId="{3509FDCE-85CE-47BD-9C67-5AF4E85E925D}" srcOrd="7" destOrd="0" parTransId="{B9CAD282-EAC0-466D-AA25-15A7FB71F456}" sibTransId="{D8D9DE35-0572-40C4-8237-C06061E90096}"/>
    <dgm:cxn modelId="{F89FF63E-EB91-4325-BEAF-E2A14856EDE7}" srcId="{22167F73-E5E0-4FD6-A32F-6C843BA04D50}" destId="{52DAD52D-5499-4F72-9864-B62277F1BF8D}" srcOrd="4" destOrd="0" parTransId="{2D62D411-C573-4FB1-9550-A5B5375682D7}" sibTransId="{918358D0-759B-45A4-B806-7EBB2AEEE869}"/>
    <dgm:cxn modelId="{D012401C-C1CA-4D35-908C-C253AC98C215}" type="presOf" srcId="{52DAD52D-5499-4F72-9864-B62277F1BF8D}" destId="{5B58FB2A-C3FC-4348-962F-DEF9506B057C}" srcOrd="0" destOrd="0" presId="urn:microsoft.com/office/officeart/2005/8/layout/default"/>
    <dgm:cxn modelId="{319D1990-7F52-4197-AD91-1EF1AC5393B3}" type="presOf" srcId="{C2F0FC25-6188-47EC-9337-88B9AC438D2B}" destId="{1E3AC0B8-3378-4941-B587-92440D873075}" srcOrd="0" destOrd="0" presId="urn:microsoft.com/office/officeart/2005/8/layout/default"/>
    <dgm:cxn modelId="{08250B8D-1BA9-4BA1-842A-E09715531E70}" type="presOf" srcId="{B2D98699-BD8A-4565-B7E7-693030665881}" destId="{83239D08-1D7C-4482-B23D-6452EB3E7B9C}" srcOrd="0" destOrd="0" presId="urn:microsoft.com/office/officeart/2005/8/layout/default"/>
    <dgm:cxn modelId="{064D3302-9988-45D7-8232-928935773CC8}" type="presOf" srcId="{3C7DC447-AF24-472C-A1A1-520A69E8D12F}" destId="{F3FE2C23-B5C6-4D03-B805-B517FABF141C}" srcOrd="0" destOrd="0" presId="urn:microsoft.com/office/officeart/2005/8/layout/default"/>
    <dgm:cxn modelId="{F1D80346-4AF6-44B3-8F2B-18A51CA727C1}" srcId="{22167F73-E5E0-4FD6-A32F-6C843BA04D50}" destId="{03C5715B-FE1D-44E7-9A58-C361AE30287B}" srcOrd="5" destOrd="0" parTransId="{A0CB5204-E0E3-480F-A548-BBD13CAE79BC}" sibTransId="{4B3AFE50-E3AC-4ACD-A056-7FA85EBDE8F1}"/>
    <dgm:cxn modelId="{F6D5A0B2-3CC7-4A3B-8720-EEA84304C24E}" srcId="{22167F73-E5E0-4FD6-A32F-6C843BA04D50}" destId="{B1A60E4A-BADA-4CD4-B3ED-48A68E711BF6}" srcOrd="6" destOrd="0" parTransId="{2D3489B4-3DD9-4890-B002-D8B095F7A654}" sibTransId="{2A3840DB-B3FB-4955-B024-35DF15890E66}"/>
    <dgm:cxn modelId="{5F7C3A72-7D4D-4370-B0B5-C80015CD2212}" srcId="{22167F73-E5E0-4FD6-A32F-6C843BA04D50}" destId="{DBD571E0-B034-4B56-8A5C-40C899069F40}" srcOrd="0" destOrd="0" parTransId="{2281D13D-CD53-4673-8F22-50B718521811}" sibTransId="{F782CEC2-1F84-4C79-95F4-FC24CB5EAB18}"/>
    <dgm:cxn modelId="{D1CE39DF-2E64-48A5-882C-F9ECDD00B971}" type="presOf" srcId="{03C5715B-FE1D-44E7-9A58-C361AE30287B}" destId="{E1C66D80-3428-49BD-AABF-7CC973E900FC}" srcOrd="0" destOrd="0" presId="urn:microsoft.com/office/officeart/2005/8/layout/default"/>
    <dgm:cxn modelId="{EB8DBF91-B378-4CA5-A30F-9CFFAF1D8149}" srcId="{22167F73-E5E0-4FD6-A32F-6C843BA04D50}" destId="{C2F0FC25-6188-47EC-9337-88B9AC438D2B}" srcOrd="1" destOrd="0" parTransId="{D809D0D3-B561-4385-9390-180376650655}" sibTransId="{E78A29C2-9373-4CF5-9FED-63ABA51A7784}"/>
    <dgm:cxn modelId="{D15D072F-A66F-4DF9-874A-BFC054F27DE7}" type="presParOf" srcId="{5C5A601A-C77C-4D78-9ACF-22392D82631B}" destId="{DB00A373-DC68-49A0-A388-E9FCA19E1B95}" srcOrd="0" destOrd="0" presId="urn:microsoft.com/office/officeart/2005/8/layout/default"/>
    <dgm:cxn modelId="{02E67591-E0D0-4511-BEC0-F56E5CA1915E}" type="presParOf" srcId="{5C5A601A-C77C-4D78-9ACF-22392D82631B}" destId="{4F462E3D-FC01-4985-9A7C-EF5690B489A4}" srcOrd="1" destOrd="0" presId="urn:microsoft.com/office/officeart/2005/8/layout/default"/>
    <dgm:cxn modelId="{04367166-A1F2-4698-9A54-13696F6689E9}" type="presParOf" srcId="{5C5A601A-C77C-4D78-9ACF-22392D82631B}" destId="{1E3AC0B8-3378-4941-B587-92440D873075}" srcOrd="2" destOrd="0" presId="urn:microsoft.com/office/officeart/2005/8/layout/default"/>
    <dgm:cxn modelId="{AB08F3F0-7642-4FD7-A058-7333BC69A7F7}" type="presParOf" srcId="{5C5A601A-C77C-4D78-9ACF-22392D82631B}" destId="{839F5181-2B9F-4A49-911B-FFC12D6E273F}" srcOrd="3" destOrd="0" presId="urn:microsoft.com/office/officeart/2005/8/layout/default"/>
    <dgm:cxn modelId="{8A770EA2-0884-49B0-B6A0-C66C13B2A444}" type="presParOf" srcId="{5C5A601A-C77C-4D78-9ACF-22392D82631B}" destId="{46CFB1A2-8AC9-4FAE-9020-55268764CC9F}" srcOrd="4" destOrd="0" presId="urn:microsoft.com/office/officeart/2005/8/layout/default"/>
    <dgm:cxn modelId="{C10BD3D9-D17A-4548-B8B0-2BEA42E4C026}" type="presParOf" srcId="{5C5A601A-C77C-4D78-9ACF-22392D82631B}" destId="{70DC1D12-181D-4D66-B395-50F867F97027}" srcOrd="5" destOrd="0" presId="urn:microsoft.com/office/officeart/2005/8/layout/default"/>
    <dgm:cxn modelId="{394D35D7-D204-4FFC-8CC0-8FD92C2A77DB}" type="presParOf" srcId="{5C5A601A-C77C-4D78-9ACF-22392D82631B}" destId="{F3FE2C23-B5C6-4D03-B805-B517FABF141C}" srcOrd="6" destOrd="0" presId="urn:microsoft.com/office/officeart/2005/8/layout/default"/>
    <dgm:cxn modelId="{F9905A2C-5BE2-4A1D-865F-2CAA6C2CB679}" type="presParOf" srcId="{5C5A601A-C77C-4D78-9ACF-22392D82631B}" destId="{704A5BA7-4058-46DE-983B-031AFD5B5031}" srcOrd="7" destOrd="0" presId="urn:microsoft.com/office/officeart/2005/8/layout/default"/>
    <dgm:cxn modelId="{EDF67FF3-6921-47C4-ABFB-39027BC099E0}" type="presParOf" srcId="{5C5A601A-C77C-4D78-9ACF-22392D82631B}" destId="{5B58FB2A-C3FC-4348-962F-DEF9506B057C}" srcOrd="8" destOrd="0" presId="urn:microsoft.com/office/officeart/2005/8/layout/default"/>
    <dgm:cxn modelId="{FEC2EC6D-6E0B-41FA-AD7C-16DF50F631F3}" type="presParOf" srcId="{5C5A601A-C77C-4D78-9ACF-22392D82631B}" destId="{DC86653D-C46B-4677-A73B-0E889BCE89D7}" srcOrd="9" destOrd="0" presId="urn:microsoft.com/office/officeart/2005/8/layout/default"/>
    <dgm:cxn modelId="{751F008B-6CB2-4D9B-98AC-3E2CA9C63BB8}" type="presParOf" srcId="{5C5A601A-C77C-4D78-9ACF-22392D82631B}" destId="{E1C66D80-3428-49BD-AABF-7CC973E900FC}" srcOrd="10" destOrd="0" presId="urn:microsoft.com/office/officeart/2005/8/layout/default"/>
    <dgm:cxn modelId="{21C4CA9E-ACEA-4323-B6A6-660BA9134823}" type="presParOf" srcId="{5C5A601A-C77C-4D78-9ACF-22392D82631B}" destId="{5A82A226-32F0-44D4-9861-8E5C639ADD99}" srcOrd="11" destOrd="0" presId="urn:microsoft.com/office/officeart/2005/8/layout/default"/>
    <dgm:cxn modelId="{248F2780-FF4B-4DBE-939C-FA738524BFA3}" type="presParOf" srcId="{5C5A601A-C77C-4D78-9ACF-22392D82631B}" destId="{37347678-2E9E-4710-9419-8848BF7B9C51}" srcOrd="12" destOrd="0" presId="urn:microsoft.com/office/officeart/2005/8/layout/default"/>
    <dgm:cxn modelId="{A906CC65-2097-4242-9A9D-38DF55747529}" type="presParOf" srcId="{5C5A601A-C77C-4D78-9ACF-22392D82631B}" destId="{F747660F-B305-4ADA-947A-7A46DB942154}" srcOrd="13" destOrd="0" presId="urn:microsoft.com/office/officeart/2005/8/layout/default"/>
    <dgm:cxn modelId="{AF6F26E7-58D7-4832-BE81-5D66504580F3}" type="presParOf" srcId="{5C5A601A-C77C-4D78-9ACF-22392D82631B}" destId="{FE064D99-12BA-497E-850A-876003D1A70A}" srcOrd="14" destOrd="0" presId="urn:microsoft.com/office/officeart/2005/8/layout/default"/>
    <dgm:cxn modelId="{9553A9EF-CFF9-4229-89EB-BAC43A1FE49E}" type="presParOf" srcId="{5C5A601A-C77C-4D78-9ACF-22392D82631B}" destId="{E0BC950A-9493-495F-BBAD-A28065F4DDF5}" srcOrd="15" destOrd="0" presId="urn:microsoft.com/office/officeart/2005/8/layout/default"/>
    <dgm:cxn modelId="{C0D4B540-E4AC-4FE0-9000-568C16DEDE02}" type="presParOf" srcId="{5C5A601A-C77C-4D78-9ACF-22392D82631B}" destId="{83239D08-1D7C-4482-B23D-6452EB3E7B9C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167F73-E5E0-4FD6-A32F-6C843BA04D5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BD571E0-B034-4B56-8A5C-40C899069F40}">
      <dgm:prSet phldrT="[Текст]" custT="1"/>
      <dgm:spPr/>
      <dgm:t>
        <a:bodyPr/>
        <a:lstStyle/>
        <a:p>
          <a:r>
            <a:rPr lang="ru-RU" sz="1600" dirty="0" err="1" smtClean="0"/>
            <a:t>Google</a:t>
          </a:r>
          <a:r>
            <a:rPr lang="ru-RU" sz="1600" dirty="0" smtClean="0"/>
            <a:t> — </a:t>
          </a:r>
          <a:r>
            <a:rPr lang="ru-RU" sz="1600" dirty="0" err="1" smtClean="0"/>
            <a:t>Calico</a:t>
          </a:r>
          <a:r>
            <a:rPr lang="ru-RU" sz="1600" dirty="0" smtClean="0"/>
            <a:t> (борьба со старением)</a:t>
          </a:r>
          <a:endParaRPr lang="ru-RU" sz="1600" dirty="0"/>
        </a:p>
      </dgm:t>
    </dgm:pt>
    <dgm:pt modelId="{2281D13D-CD53-4673-8F22-50B718521811}" type="parTrans" cxnId="{5F7C3A72-7D4D-4370-B0B5-C80015CD2212}">
      <dgm:prSet/>
      <dgm:spPr/>
      <dgm:t>
        <a:bodyPr/>
        <a:lstStyle/>
        <a:p>
          <a:endParaRPr lang="ru-RU"/>
        </a:p>
      </dgm:t>
    </dgm:pt>
    <dgm:pt modelId="{F782CEC2-1F84-4C79-95F4-FC24CB5EAB18}" type="sibTrans" cxnId="{5F7C3A72-7D4D-4370-B0B5-C80015CD2212}">
      <dgm:prSet/>
      <dgm:spPr/>
      <dgm:t>
        <a:bodyPr/>
        <a:lstStyle/>
        <a:p>
          <a:endParaRPr lang="ru-RU"/>
        </a:p>
      </dgm:t>
    </dgm:pt>
    <dgm:pt modelId="{B2D98699-BD8A-4565-B7E7-693030665881}">
      <dgm:prSet/>
      <dgm:spPr/>
      <dgm:t>
        <a:bodyPr/>
        <a:lstStyle/>
        <a:p>
          <a:r>
            <a:rPr lang="ru-RU" dirty="0" smtClean="0"/>
            <a:t>...</a:t>
          </a:r>
          <a:endParaRPr lang="ru-RU" dirty="0"/>
        </a:p>
      </dgm:t>
    </dgm:pt>
    <dgm:pt modelId="{EEB69289-76DF-4E51-8FC9-FB84BBBAB53E}" type="sibTrans" cxnId="{BD926F35-F420-41E1-AFA8-CA9D4EF7F906}">
      <dgm:prSet/>
      <dgm:spPr/>
      <dgm:t>
        <a:bodyPr/>
        <a:lstStyle/>
        <a:p>
          <a:endParaRPr lang="ru-RU"/>
        </a:p>
      </dgm:t>
    </dgm:pt>
    <dgm:pt modelId="{6A352B7B-E40E-4E24-AADB-2DFFF29FB9BB}" type="parTrans" cxnId="{BD926F35-F420-41E1-AFA8-CA9D4EF7F906}">
      <dgm:prSet/>
      <dgm:spPr/>
      <dgm:t>
        <a:bodyPr/>
        <a:lstStyle/>
        <a:p>
          <a:endParaRPr lang="ru-RU"/>
        </a:p>
      </dgm:t>
    </dgm:pt>
    <dgm:pt modelId="{3509FDCE-85CE-47BD-9C67-5AF4E85E925D}">
      <dgm:prSet custT="1"/>
      <dgm:spPr/>
      <dgm:t>
        <a:bodyPr/>
        <a:lstStyle/>
        <a:p>
          <a:r>
            <a:rPr lang="ru-RU" sz="1600" dirty="0" smtClean="0"/>
            <a:t>В 2016 было открыто 106 </a:t>
          </a:r>
          <a:r>
            <a:rPr lang="ru-RU" sz="1600" dirty="0" err="1" smtClean="0"/>
            <a:t>стартапов</a:t>
          </a:r>
          <a:r>
            <a:rPr lang="ru-RU" sz="1600" dirty="0" smtClean="0"/>
            <a:t>, предполагающих использование ИИ в различных областях здравоохранения</a:t>
          </a:r>
          <a:endParaRPr lang="ru-RU" sz="1600" dirty="0"/>
        </a:p>
      </dgm:t>
    </dgm:pt>
    <dgm:pt modelId="{D8D9DE35-0572-40C4-8237-C06061E90096}" type="sibTrans" cxnId="{FF441CA9-5168-40B6-A327-3BB8A8136D36}">
      <dgm:prSet/>
      <dgm:spPr/>
      <dgm:t>
        <a:bodyPr/>
        <a:lstStyle/>
        <a:p>
          <a:endParaRPr lang="ru-RU"/>
        </a:p>
      </dgm:t>
    </dgm:pt>
    <dgm:pt modelId="{B9CAD282-EAC0-466D-AA25-15A7FB71F456}" type="parTrans" cxnId="{FF441CA9-5168-40B6-A327-3BB8A8136D36}">
      <dgm:prSet/>
      <dgm:spPr/>
      <dgm:t>
        <a:bodyPr/>
        <a:lstStyle/>
        <a:p>
          <a:endParaRPr lang="ru-RU"/>
        </a:p>
      </dgm:t>
    </dgm:pt>
    <dgm:pt modelId="{B1A60E4A-BADA-4CD4-B3ED-48A68E711BF6}">
      <dgm:prSet custT="1"/>
      <dgm:spPr/>
      <dgm:t>
        <a:bodyPr/>
        <a:lstStyle/>
        <a:p>
          <a:r>
            <a:rPr lang="en-US" sz="1600" dirty="0" smtClean="0"/>
            <a:t>Samsung </a:t>
          </a:r>
          <a:r>
            <a:rPr lang="en-US" sz="1600" dirty="0" err="1" smtClean="0"/>
            <a:t>Bioepis</a:t>
          </a:r>
          <a:r>
            <a:rPr lang="en-US" sz="1600" dirty="0" smtClean="0"/>
            <a:t> —</a:t>
          </a:r>
          <a:r>
            <a:rPr lang="ru-RU" sz="1600" dirty="0" smtClean="0"/>
            <a:t> совместный проект с </a:t>
          </a:r>
          <a:r>
            <a:rPr lang="en-US" sz="1600" dirty="0" smtClean="0"/>
            <a:t>Takeda </a:t>
          </a:r>
          <a:r>
            <a:rPr lang="ru-RU" sz="1600" dirty="0" smtClean="0"/>
            <a:t>по созданию новых лекарств</a:t>
          </a:r>
          <a:endParaRPr lang="ru-RU" sz="1600" dirty="0"/>
        </a:p>
      </dgm:t>
    </dgm:pt>
    <dgm:pt modelId="{2A3840DB-B3FB-4955-B024-35DF15890E66}" type="sibTrans" cxnId="{F6D5A0B2-3CC7-4A3B-8720-EEA84304C24E}">
      <dgm:prSet/>
      <dgm:spPr/>
      <dgm:t>
        <a:bodyPr/>
        <a:lstStyle/>
        <a:p>
          <a:endParaRPr lang="ru-RU"/>
        </a:p>
      </dgm:t>
    </dgm:pt>
    <dgm:pt modelId="{2D3489B4-3DD9-4890-B002-D8B095F7A654}" type="parTrans" cxnId="{F6D5A0B2-3CC7-4A3B-8720-EEA84304C24E}">
      <dgm:prSet/>
      <dgm:spPr/>
      <dgm:t>
        <a:bodyPr/>
        <a:lstStyle/>
        <a:p>
          <a:endParaRPr lang="ru-RU"/>
        </a:p>
      </dgm:t>
    </dgm:pt>
    <dgm:pt modelId="{03C5715B-FE1D-44E7-9A58-C361AE30287B}">
      <dgm:prSet custT="1"/>
      <dgm:spPr/>
      <dgm:t>
        <a:bodyPr/>
        <a:lstStyle/>
        <a:p>
          <a:r>
            <a:rPr lang="ru-RU" sz="1600" dirty="0" err="1" smtClean="0"/>
            <a:t>Apple</a:t>
          </a:r>
          <a:r>
            <a:rPr lang="ru-RU" sz="1600" dirty="0" smtClean="0"/>
            <a:t> — платформа для носимых устройство и ПО для мониторинга состояния здоровья</a:t>
          </a:r>
          <a:endParaRPr lang="ru-RU" sz="1600" dirty="0"/>
        </a:p>
      </dgm:t>
    </dgm:pt>
    <dgm:pt modelId="{4B3AFE50-E3AC-4ACD-A056-7FA85EBDE8F1}" type="sibTrans" cxnId="{F1D80346-4AF6-44B3-8F2B-18A51CA727C1}">
      <dgm:prSet/>
      <dgm:spPr/>
      <dgm:t>
        <a:bodyPr/>
        <a:lstStyle/>
        <a:p>
          <a:endParaRPr lang="ru-RU"/>
        </a:p>
      </dgm:t>
    </dgm:pt>
    <dgm:pt modelId="{A0CB5204-E0E3-480F-A548-BBD13CAE79BC}" type="parTrans" cxnId="{F1D80346-4AF6-44B3-8F2B-18A51CA727C1}">
      <dgm:prSet/>
      <dgm:spPr/>
      <dgm:t>
        <a:bodyPr/>
        <a:lstStyle/>
        <a:p>
          <a:endParaRPr lang="ru-RU"/>
        </a:p>
      </dgm:t>
    </dgm:pt>
    <dgm:pt modelId="{52DAD52D-5499-4F72-9864-B62277F1BF8D}">
      <dgm:prSet custT="1"/>
      <dgm:spPr/>
      <dgm:t>
        <a:bodyPr/>
        <a:lstStyle/>
        <a:p>
          <a:r>
            <a:rPr lang="ru-RU" sz="1600" dirty="0" err="1" smtClean="0"/>
            <a:t>Microsoft</a:t>
          </a:r>
          <a:r>
            <a:rPr lang="ru-RU" sz="1600" dirty="0" smtClean="0"/>
            <a:t> — облачные вычисления для поиска лекарств</a:t>
          </a:r>
          <a:endParaRPr lang="ru-RU" sz="1600" dirty="0"/>
        </a:p>
      </dgm:t>
    </dgm:pt>
    <dgm:pt modelId="{918358D0-759B-45A4-B806-7EBB2AEEE869}" type="sibTrans" cxnId="{F89FF63E-EB91-4325-BEAF-E2A14856EDE7}">
      <dgm:prSet/>
      <dgm:spPr/>
      <dgm:t>
        <a:bodyPr/>
        <a:lstStyle/>
        <a:p>
          <a:endParaRPr lang="ru-RU"/>
        </a:p>
      </dgm:t>
    </dgm:pt>
    <dgm:pt modelId="{2D62D411-C573-4FB1-9550-A5B5375682D7}" type="parTrans" cxnId="{F89FF63E-EB91-4325-BEAF-E2A14856EDE7}">
      <dgm:prSet/>
      <dgm:spPr/>
      <dgm:t>
        <a:bodyPr/>
        <a:lstStyle/>
        <a:p>
          <a:endParaRPr lang="ru-RU"/>
        </a:p>
      </dgm:t>
    </dgm:pt>
    <dgm:pt modelId="{3C7DC447-AF24-472C-A1A1-520A69E8D12F}">
      <dgm:prSet custT="1"/>
      <dgm:spPr/>
      <dgm:t>
        <a:bodyPr/>
        <a:lstStyle/>
        <a:p>
          <a:r>
            <a:rPr lang="ru-RU" sz="1600" dirty="0" err="1" smtClean="0"/>
            <a:t>Intel</a:t>
          </a:r>
          <a:r>
            <a:rPr lang="ru-RU" sz="1600" dirty="0" smtClean="0"/>
            <a:t> — открытие большой биологической секции</a:t>
          </a:r>
          <a:endParaRPr lang="ru-RU" sz="1600" dirty="0"/>
        </a:p>
      </dgm:t>
    </dgm:pt>
    <dgm:pt modelId="{9AF9E74A-305F-49F5-B6FD-E118900FA015}" type="sibTrans" cxnId="{F8A9D517-BA27-43DC-9B22-BDA2AA950227}">
      <dgm:prSet/>
      <dgm:spPr/>
      <dgm:t>
        <a:bodyPr/>
        <a:lstStyle/>
        <a:p>
          <a:endParaRPr lang="ru-RU"/>
        </a:p>
      </dgm:t>
    </dgm:pt>
    <dgm:pt modelId="{3B2D668C-AF14-4938-8837-DAE7A7C045FC}" type="parTrans" cxnId="{F8A9D517-BA27-43DC-9B22-BDA2AA950227}">
      <dgm:prSet/>
      <dgm:spPr/>
      <dgm:t>
        <a:bodyPr/>
        <a:lstStyle/>
        <a:p>
          <a:endParaRPr lang="ru-RU"/>
        </a:p>
      </dgm:t>
    </dgm:pt>
    <dgm:pt modelId="{E8E20649-AF59-4933-A3E3-703193C76563}">
      <dgm:prSet custT="1"/>
      <dgm:spPr/>
      <dgm:t>
        <a:bodyPr/>
        <a:lstStyle/>
        <a:p>
          <a:r>
            <a:rPr lang="en-US" sz="1600" dirty="0" smtClean="0"/>
            <a:t>IBM — Watson Health</a:t>
          </a:r>
          <a:endParaRPr lang="ru-RU" sz="1600" dirty="0"/>
        </a:p>
      </dgm:t>
    </dgm:pt>
    <dgm:pt modelId="{F7CDCC06-AFB8-45BC-903B-7BD5017C0746}" type="sibTrans" cxnId="{A1E94F93-1E53-41FB-8BE3-50A19F62B15E}">
      <dgm:prSet/>
      <dgm:spPr/>
      <dgm:t>
        <a:bodyPr/>
        <a:lstStyle/>
        <a:p>
          <a:endParaRPr lang="ru-RU"/>
        </a:p>
      </dgm:t>
    </dgm:pt>
    <dgm:pt modelId="{E11C12C0-B992-43E1-A823-4376169B0445}" type="parTrans" cxnId="{A1E94F93-1E53-41FB-8BE3-50A19F62B15E}">
      <dgm:prSet/>
      <dgm:spPr/>
      <dgm:t>
        <a:bodyPr/>
        <a:lstStyle/>
        <a:p>
          <a:endParaRPr lang="ru-RU"/>
        </a:p>
      </dgm:t>
    </dgm:pt>
    <dgm:pt modelId="{C2F0FC25-6188-47EC-9337-88B9AC438D2B}">
      <dgm:prSet custT="1"/>
      <dgm:spPr/>
      <dgm:t>
        <a:bodyPr/>
        <a:lstStyle/>
        <a:p>
          <a:r>
            <a:rPr lang="ru-RU" sz="1600" dirty="0" err="1" smtClean="0"/>
            <a:t>Facebook</a:t>
          </a:r>
          <a:r>
            <a:rPr lang="ru-RU" sz="1600" dirty="0" smtClean="0"/>
            <a:t> — </a:t>
          </a:r>
          <a:r>
            <a:rPr lang="ru-RU" sz="1600" dirty="0" err="1" smtClean="0"/>
            <a:t>Chan-Zuckerberg</a:t>
          </a:r>
          <a:r>
            <a:rPr lang="ru-RU" sz="1600" dirty="0" smtClean="0"/>
            <a:t> </a:t>
          </a:r>
          <a:r>
            <a:rPr lang="ru-RU" sz="1600" dirty="0" err="1" smtClean="0"/>
            <a:t>Biohub</a:t>
          </a:r>
          <a:r>
            <a:rPr lang="ru-RU" sz="1600" dirty="0" smtClean="0"/>
            <a:t> (поиск лекарств и создание клеточного атласа)</a:t>
          </a:r>
          <a:endParaRPr lang="ru-RU" sz="1600" dirty="0"/>
        </a:p>
      </dgm:t>
    </dgm:pt>
    <dgm:pt modelId="{E78A29C2-9373-4CF5-9FED-63ABA51A7784}" type="sibTrans" cxnId="{EB8DBF91-B378-4CA5-A30F-9CFFAF1D8149}">
      <dgm:prSet/>
      <dgm:spPr/>
      <dgm:t>
        <a:bodyPr/>
        <a:lstStyle/>
        <a:p>
          <a:endParaRPr lang="ru-RU"/>
        </a:p>
      </dgm:t>
    </dgm:pt>
    <dgm:pt modelId="{D809D0D3-B561-4385-9390-180376650655}" type="parTrans" cxnId="{EB8DBF91-B378-4CA5-A30F-9CFFAF1D8149}">
      <dgm:prSet/>
      <dgm:spPr/>
      <dgm:t>
        <a:bodyPr/>
        <a:lstStyle/>
        <a:p>
          <a:endParaRPr lang="ru-RU"/>
        </a:p>
      </dgm:t>
    </dgm:pt>
    <dgm:pt modelId="{5C5A601A-C77C-4D78-9ACF-22392D82631B}" type="pres">
      <dgm:prSet presAssocID="{22167F73-E5E0-4FD6-A32F-6C843BA04D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00A373-DC68-49A0-A388-E9FCA19E1B95}" type="pres">
      <dgm:prSet presAssocID="{DBD571E0-B034-4B56-8A5C-40C899069F40}" presName="node" presStyleLbl="node1" presStyleIdx="0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62E3D-FC01-4985-9A7C-EF5690B489A4}" type="pres">
      <dgm:prSet presAssocID="{F782CEC2-1F84-4C79-95F4-FC24CB5EAB18}" presName="sibTrans" presStyleCnt="0"/>
      <dgm:spPr/>
      <dgm:t>
        <a:bodyPr/>
        <a:lstStyle/>
        <a:p>
          <a:endParaRPr lang="ru-RU"/>
        </a:p>
      </dgm:t>
    </dgm:pt>
    <dgm:pt modelId="{1E3AC0B8-3378-4941-B587-92440D873075}" type="pres">
      <dgm:prSet presAssocID="{C2F0FC25-6188-47EC-9337-88B9AC438D2B}" presName="node" presStyleLbl="node1" presStyleIdx="1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F5181-2B9F-4A49-911B-FFC12D6E273F}" type="pres">
      <dgm:prSet presAssocID="{E78A29C2-9373-4CF5-9FED-63ABA51A7784}" presName="sibTrans" presStyleCnt="0"/>
      <dgm:spPr/>
      <dgm:t>
        <a:bodyPr/>
        <a:lstStyle/>
        <a:p>
          <a:endParaRPr lang="ru-RU"/>
        </a:p>
      </dgm:t>
    </dgm:pt>
    <dgm:pt modelId="{46CFB1A2-8AC9-4FAE-9020-55268764CC9F}" type="pres">
      <dgm:prSet presAssocID="{E8E20649-AF59-4933-A3E3-703193C76563}" presName="node" presStyleLbl="node1" presStyleIdx="2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C1D12-181D-4D66-B395-50F867F97027}" type="pres">
      <dgm:prSet presAssocID="{F7CDCC06-AFB8-45BC-903B-7BD5017C0746}" presName="sibTrans" presStyleCnt="0"/>
      <dgm:spPr/>
      <dgm:t>
        <a:bodyPr/>
        <a:lstStyle/>
        <a:p>
          <a:endParaRPr lang="ru-RU"/>
        </a:p>
      </dgm:t>
    </dgm:pt>
    <dgm:pt modelId="{F3FE2C23-B5C6-4D03-B805-B517FABF141C}" type="pres">
      <dgm:prSet presAssocID="{3C7DC447-AF24-472C-A1A1-520A69E8D12F}" presName="node" presStyleLbl="node1" presStyleIdx="3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4A5BA7-4058-46DE-983B-031AFD5B5031}" type="pres">
      <dgm:prSet presAssocID="{9AF9E74A-305F-49F5-B6FD-E118900FA015}" presName="sibTrans" presStyleCnt="0"/>
      <dgm:spPr/>
      <dgm:t>
        <a:bodyPr/>
        <a:lstStyle/>
        <a:p>
          <a:endParaRPr lang="ru-RU"/>
        </a:p>
      </dgm:t>
    </dgm:pt>
    <dgm:pt modelId="{5B58FB2A-C3FC-4348-962F-DEF9506B057C}" type="pres">
      <dgm:prSet presAssocID="{52DAD52D-5499-4F72-9864-B62277F1BF8D}" presName="node" presStyleLbl="node1" presStyleIdx="4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6653D-C46B-4677-A73B-0E889BCE89D7}" type="pres">
      <dgm:prSet presAssocID="{918358D0-759B-45A4-B806-7EBB2AEEE869}" presName="sibTrans" presStyleCnt="0"/>
      <dgm:spPr/>
      <dgm:t>
        <a:bodyPr/>
        <a:lstStyle/>
        <a:p>
          <a:endParaRPr lang="ru-RU"/>
        </a:p>
      </dgm:t>
    </dgm:pt>
    <dgm:pt modelId="{E1C66D80-3428-49BD-AABF-7CC973E900FC}" type="pres">
      <dgm:prSet presAssocID="{03C5715B-FE1D-44E7-9A58-C361AE30287B}" presName="node" presStyleLbl="node1" presStyleIdx="5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2A226-32F0-44D4-9861-8E5C639ADD99}" type="pres">
      <dgm:prSet presAssocID="{4B3AFE50-E3AC-4ACD-A056-7FA85EBDE8F1}" presName="sibTrans" presStyleCnt="0"/>
      <dgm:spPr/>
      <dgm:t>
        <a:bodyPr/>
        <a:lstStyle/>
        <a:p>
          <a:endParaRPr lang="ru-RU"/>
        </a:p>
      </dgm:t>
    </dgm:pt>
    <dgm:pt modelId="{37347678-2E9E-4710-9419-8848BF7B9C51}" type="pres">
      <dgm:prSet presAssocID="{B1A60E4A-BADA-4CD4-B3ED-48A68E711BF6}" presName="node" presStyleLbl="node1" presStyleIdx="6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47660F-B305-4ADA-947A-7A46DB942154}" type="pres">
      <dgm:prSet presAssocID="{2A3840DB-B3FB-4955-B024-35DF15890E66}" presName="sibTrans" presStyleCnt="0"/>
      <dgm:spPr/>
      <dgm:t>
        <a:bodyPr/>
        <a:lstStyle/>
        <a:p>
          <a:endParaRPr lang="ru-RU"/>
        </a:p>
      </dgm:t>
    </dgm:pt>
    <dgm:pt modelId="{FE064D99-12BA-497E-850A-876003D1A70A}" type="pres">
      <dgm:prSet presAssocID="{3509FDCE-85CE-47BD-9C67-5AF4E85E925D}" presName="node" presStyleLbl="node1" presStyleIdx="7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BC950A-9493-495F-BBAD-A28065F4DDF5}" type="pres">
      <dgm:prSet presAssocID="{D8D9DE35-0572-40C4-8237-C06061E90096}" presName="sibTrans" presStyleCnt="0"/>
      <dgm:spPr/>
      <dgm:t>
        <a:bodyPr/>
        <a:lstStyle/>
        <a:p>
          <a:endParaRPr lang="ru-RU"/>
        </a:p>
      </dgm:t>
    </dgm:pt>
    <dgm:pt modelId="{83239D08-1D7C-4482-B23D-6452EB3E7B9C}" type="pres">
      <dgm:prSet presAssocID="{B2D98699-BD8A-4565-B7E7-693030665881}" presName="node" presStyleLbl="node1" presStyleIdx="8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660A1D-30AF-4CE4-B509-060A5031F4EA}" type="presOf" srcId="{03C5715B-FE1D-44E7-9A58-C361AE30287B}" destId="{E1C66D80-3428-49BD-AABF-7CC973E900FC}" srcOrd="0" destOrd="0" presId="urn:microsoft.com/office/officeart/2005/8/layout/default"/>
    <dgm:cxn modelId="{07996784-0647-4326-931C-D44876A058D7}" type="presOf" srcId="{C2F0FC25-6188-47EC-9337-88B9AC438D2B}" destId="{1E3AC0B8-3378-4941-B587-92440D873075}" srcOrd="0" destOrd="0" presId="urn:microsoft.com/office/officeart/2005/8/layout/default"/>
    <dgm:cxn modelId="{F8A9D517-BA27-43DC-9B22-BDA2AA950227}" srcId="{22167F73-E5E0-4FD6-A32F-6C843BA04D50}" destId="{3C7DC447-AF24-472C-A1A1-520A69E8D12F}" srcOrd="3" destOrd="0" parTransId="{3B2D668C-AF14-4938-8837-DAE7A7C045FC}" sibTransId="{9AF9E74A-305F-49F5-B6FD-E118900FA015}"/>
    <dgm:cxn modelId="{0D9131EA-851D-4939-80AB-8874B32409C0}" type="presOf" srcId="{3C7DC447-AF24-472C-A1A1-520A69E8D12F}" destId="{F3FE2C23-B5C6-4D03-B805-B517FABF141C}" srcOrd="0" destOrd="0" presId="urn:microsoft.com/office/officeart/2005/8/layout/default"/>
    <dgm:cxn modelId="{B7EAC370-5BF4-4DF1-9A26-53619A32F59A}" type="presOf" srcId="{E8E20649-AF59-4933-A3E3-703193C76563}" destId="{46CFB1A2-8AC9-4FAE-9020-55268764CC9F}" srcOrd="0" destOrd="0" presId="urn:microsoft.com/office/officeart/2005/8/layout/default"/>
    <dgm:cxn modelId="{A1E94F93-1E53-41FB-8BE3-50A19F62B15E}" srcId="{22167F73-E5E0-4FD6-A32F-6C843BA04D50}" destId="{E8E20649-AF59-4933-A3E3-703193C76563}" srcOrd="2" destOrd="0" parTransId="{E11C12C0-B992-43E1-A823-4376169B0445}" sibTransId="{F7CDCC06-AFB8-45BC-903B-7BD5017C0746}"/>
    <dgm:cxn modelId="{BD926F35-F420-41E1-AFA8-CA9D4EF7F906}" srcId="{22167F73-E5E0-4FD6-A32F-6C843BA04D50}" destId="{B2D98699-BD8A-4565-B7E7-693030665881}" srcOrd="8" destOrd="0" parTransId="{6A352B7B-E40E-4E24-AADB-2DFFF29FB9BB}" sibTransId="{EEB69289-76DF-4E51-8FC9-FB84BBBAB53E}"/>
    <dgm:cxn modelId="{FF441CA9-5168-40B6-A327-3BB8A8136D36}" srcId="{22167F73-E5E0-4FD6-A32F-6C843BA04D50}" destId="{3509FDCE-85CE-47BD-9C67-5AF4E85E925D}" srcOrd="7" destOrd="0" parTransId="{B9CAD282-EAC0-466D-AA25-15A7FB71F456}" sibTransId="{D8D9DE35-0572-40C4-8237-C06061E90096}"/>
    <dgm:cxn modelId="{1B94E08A-B5D0-43B4-A9AE-DF48A16039A2}" type="presOf" srcId="{22167F73-E5E0-4FD6-A32F-6C843BA04D50}" destId="{5C5A601A-C77C-4D78-9ACF-22392D82631B}" srcOrd="0" destOrd="0" presId="urn:microsoft.com/office/officeart/2005/8/layout/default"/>
    <dgm:cxn modelId="{60E9C783-98ED-4792-875E-BC0A5B41C56E}" type="presOf" srcId="{52DAD52D-5499-4F72-9864-B62277F1BF8D}" destId="{5B58FB2A-C3FC-4348-962F-DEF9506B057C}" srcOrd="0" destOrd="0" presId="urn:microsoft.com/office/officeart/2005/8/layout/default"/>
    <dgm:cxn modelId="{CCF54A35-8882-4DF6-BFF7-4250EA0C8463}" type="presOf" srcId="{DBD571E0-B034-4B56-8A5C-40C899069F40}" destId="{DB00A373-DC68-49A0-A388-E9FCA19E1B95}" srcOrd="0" destOrd="0" presId="urn:microsoft.com/office/officeart/2005/8/layout/default"/>
    <dgm:cxn modelId="{F89FF63E-EB91-4325-BEAF-E2A14856EDE7}" srcId="{22167F73-E5E0-4FD6-A32F-6C843BA04D50}" destId="{52DAD52D-5499-4F72-9864-B62277F1BF8D}" srcOrd="4" destOrd="0" parTransId="{2D62D411-C573-4FB1-9550-A5B5375682D7}" sibTransId="{918358D0-759B-45A4-B806-7EBB2AEEE869}"/>
    <dgm:cxn modelId="{F1D80346-4AF6-44B3-8F2B-18A51CA727C1}" srcId="{22167F73-E5E0-4FD6-A32F-6C843BA04D50}" destId="{03C5715B-FE1D-44E7-9A58-C361AE30287B}" srcOrd="5" destOrd="0" parTransId="{A0CB5204-E0E3-480F-A548-BBD13CAE79BC}" sibTransId="{4B3AFE50-E3AC-4ACD-A056-7FA85EBDE8F1}"/>
    <dgm:cxn modelId="{29F17FD1-BCBF-4005-A936-96BDF0F04F54}" type="presOf" srcId="{3509FDCE-85CE-47BD-9C67-5AF4E85E925D}" destId="{FE064D99-12BA-497E-850A-876003D1A70A}" srcOrd="0" destOrd="0" presId="urn:microsoft.com/office/officeart/2005/8/layout/default"/>
    <dgm:cxn modelId="{F6D5A0B2-3CC7-4A3B-8720-EEA84304C24E}" srcId="{22167F73-E5E0-4FD6-A32F-6C843BA04D50}" destId="{B1A60E4A-BADA-4CD4-B3ED-48A68E711BF6}" srcOrd="6" destOrd="0" parTransId="{2D3489B4-3DD9-4890-B002-D8B095F7A654}" sibTransId="{2A3840DB-B3FB-4955-B024-35DF15890E66}"/>
    <dgm:cxn modelId="{5F7C3A72-7D4D-4370-B0B5-C80015CD2212}" srcId="{22167F73-E5E0-4FD6-A32F-6C843BA04D50}" destId="{DBD571E0-B034-4B56-8A5C-40C899069F40}" srcOrd="0" destOrd="0" parTransId="{2281D13D-CD53-4673-8F22-50B718521811}" sibTransId="{F782CEC2-1F84-4C79-95F4-FC24CB5EAB18}"/>
    <dgm:cxn modelId="{A6B884CE-7080-49F2-B79E-3728716E1A3B}" type="presOf" srcId="{B2D98699-BD8A-4565-B7E7-693030665881}" destId="{83239D08-1D7C-4482-B23D-6452EB3E7B9C}" srcOrd="0" destOrd="0" presId="urn:microsoft.com/office/officeart/2005/8/layout/default"/>
    <dgm:cxn modelId="{EB8DBF91-B378-4CA5-A30F-9CFFAF1D8149}" srcId="{22167F73-E5E0-4FD6-A32F-6C843BA04D50}" destId="{C2F0FC25-6188-47EC-9337-88B9AC438D2B}" srcOrd="1" destOrd="0" parTransId="{D809D0D3-B561-4385-9390-180376650655}" sibTransId="{E78A29C2-9373-4CF5-9FED-63ABA51A7784}"/>
    <dgm:cxn modelId="{D29B6C18-DE28-4D96-8B40-E1C32496495A}" type="presOf" srcId="{B1A60E4A-BADA-4CD4-B3ED-48A68E711BF6}" destId="{37347678-2E9E-4710-9419-8848BF7B9C51}" srcOrd="0" destOrd="0" presId="urn:microsoft.com/office/officeart/2005/8/layout/default"/>
    <dgm:cxn modelId="{6E9F4D0D-7FE5-42C1-A218-241308C2A02F}" type="presParOf" srcId="{5C5A601A-C77C-4D78-9ACF-22392D82631B}" destId="{DB00A373-DC68-49A0-A388-E9FCA19E1B95}" srcOrd="0" destOrd="0" presId="urn:microsoft.com/office/officeart/2005/8/layout/default"/>
    <dgm:cxn modelId="{119DAD00-6841-48C5-8588-D806D98AD968}" type="presParOf" srcId="{5C5A601A-C77C-4D78-9ACF-22392D82631B}" destId="{4F462E3D-FC01-4985-9A7C-EF5690B489A4}" srcOrd="1" destOrd="0" presId="urn:microsoft.com/office/officeart/2005/8/layout/default"/>
    <dgm:cxn modelId="{D59DA7B8-4979-40CB-A115-D3CADA4F7F2F}" type="presParOf" srcId="{5C5A601A-C77C-4D78-9ACF-22392D82631B}" destId="{1E3AC0B8-3378-4941-B587-92440D873075}" srcOrd="2" destOrd="0" presId="urn:microsoft.com/office/officeart/2005/8/layout/default"/>
    <dgm:cxn modelId="{CC6BBF49-59A3-42C8-A619-E3F569EF106A}" type="presParOf" srcId="{5C5A601A-C77C-4D78-9ACF-22392D82631B}" destId="{839F5181-2B9F-4A49-911B-FFC12D6E273F}" srcOrd="3" destOrd="0" presId="urn:microsoft.com/office/officeart/2005/8/layout/default"/>
    <dgm:cxn modelId="{631BD39E-A5E1-4C60-BE96-3EECABDFF08D}" type="presParOf" srcId="{5C5A601A-C77C-4D78-9ACF-22392D82631B}" destId="{46CFB1A2-8AC9-4FAE-9020-55268764CC9F}" srcOrd="4" destOrd="0" presId="urn:microsoft.com/office/officeart/2005/8/layout/default"/>
    <dgm:cxn modelId="{6A8ADFE1-8AF7-452D-A59B-FB339900D037}" type="presParOf" srcId="{5C5A601A-C77C-4D78-9ACF-22392D82631B}" destId="{70DC1D12-181D-4D66-B395-50F867F97027}" srcOrd="5" destOrd="0" presId="urn:microsoft.com/office/officeart/2005/8/layout/default"/>
    <dgm:cxn modelId="{8B678FAD-D528-4EA3-BFE0-0300DDC4145B}" type="presParOf" srcId="{5C5A601A-C77C-4D78-9ACF-22392D82631B}" destId="{F3FE2C23-B5C6-4D03-B805-B517FABF141C}" srcOrd="6" destOrd="0" presId="urn:microsoft.com/office/officeart/2005/8/layout/default"/>
    <dgm:cxn modelId="{9591D5D9-B16C-4E30-AA17-53C9038C878F}" type="presParOf" srcId="{5C5A601A-C77C-4D78-9ACF-22392D82631B}" destId="{704A5BA7-4058-46DE-983B-031AFD5B5031}" srcOrd="7" destOrd="0" presId="urn:microsoft.com/office/officeart/2005/8/layout/default"/>
    <dgm:cxn modelId="{B7514AAB-0D62-4FB5-9130-A637EB5F60DB}" type="presParOf" srcId="{5C5A601A-C77C-4D78-9ACF-22392D82631B}" destId="{5B58FB2A-C3FC-4348-962F-DEF9506B057C}" srcOrd="8" destOrd="0" presId="urn:microsoft.com/office/officeart/2005/8/layout/default"/>
    <dgm:cxn modelId="{2D072819-1E9B-4750-A833-ADBE86C0A6C5}" type="presParOf" srcId="{5C5A601A-C77C-4D78-9ACF-22392D82631B}" destId="{DC86653D-C46B-4677-A73B-0E889BCE89D7}" srcOrd="9" destOrd="0" presId="urn:microsoft.com/office/officeart/2005/8/layout/default"/>
    <dgm:cxn modelId="{8A62B93C-93F4-4606-83F3-DFC719D745EC}" type="presParOf" srcId="{5C5A601A-C77C-4D78-9ACF-22392D82631B}" destId="{E1C66D80-3428-49BD-AABF-7CC973E900FC}" srcOrd="10" destOrd="0" presId="urn:microsoft.com/office/officeart/2005/8/layout/default"/>
    <dgm:cxn modelId="{3D12E7BD-3DE1-4A9F-B7FF-9EB435D70E59}" type="presParOf" srcId="{5C5A601A-C77C-4D78-9ACF-22392D82631B}" destId="{5A82A226-32F0-44D4-9861-8E5C639ADD99}" srcOrd="11" destOrd="0" presId="urn:microsoft.com/office/officeart/2005/8/layout/default"/>
    <dgm:cxn modelId="{87DA4A40-2495-4652-A2AE-4C45CC6EA0F3}" type="presParOf" srcId="{5C5A601A-C77C-4D78-9ACF-22392D82631B}" destId="{37347678-2E9E-4710-9419-8848BF7B9C51}" srcOrd="12" destOrd="0" presId="urn:microsoft.com/office/officeart/2005/8/layout/default"/>
    <dgm:cxn modelId="{042A2B1C-700D-408A-95CF-AC3674E031BD}" type="presParOf" srcId="{5C5A601A-C77C-4D78-9ACF-22392D82631B}" destId="{F747660F-B305-4ADA-947A-7A46DB942154}" srcOrd="13" destOrd="0" presId="urn:microsoft.com/office/officeart/2005/8/layout/default"/>
    <dgm:cxn modelId="{58B24D08-F0F2-4100-91FD-4040224EF4E5}" type="presParOf" srcId="{5C5A601A-C77C-4D78-9ACF-22392D82631B}" destId="{FE064D99-12BA-497E-850A-876003D1A70A}" srcOrd="14" destOrd="0" presId="urn:microsoft.com/office/officeart/2005/8/layout/default"/>
    <dgm:cxn modelId="{659CC62F-E561-4619-93D8-4F5E77057DF5}" type="presParOf" srcId="{5C5A601A-C77C-4D78-9ACF-22392D82631B}" destId="{E0BC950A-9493-495F-BBAD-A28065F4DDF5}" srcOrd="15" destOrd="0" presId="urn:microsoft.com/office/officeart/2005/8/layout/default"/>
    <dgm:cxn modelId="{13152E81-C27B-4CDE-95FE-EC5D7ADD14F8}" type="presParOf" srcId="{5C5A601A-C77C-4D78-9ACF-22392D82631B}" destId="{83239D08-1D7C-4482-B23D-6452EB3E7B9C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167F73-E5E0-4FD6-A32F-6C843BA04D5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BD571E0-B034-4B56-8A5C-40C899069F40}">
      <dgm:prSet phldrT="[Текст]" custT="1"/>
      <dgm:spPr/>
      <dgm:t>
        <a:bodyPr/>
        <a:lstStyle/>
        <a:p>
          <a:r>
            <a:rPr lang="ru-RU" sz="1600" dirty="0" smtClean="0"/>
            <a:t>Распознавание речи</a:t>
          </a:r>
          <a:endParaRPr lang="ru-RU" sz="1600" dirty="0"/>
        </a:p>
      </dgm:t>
    </dgm:pt>
    <dgm:pt modelId="{2281D13D-CD53-4673-8F22-50B718521811}" type="parTrans" cxnId="{5F7C3A72-7D4D-4370-B0B5-C80015CD2212}">
      <dgm:prSet/>
      <dgm:spPr/>
      <dgm:t>
        <a:bodyPr/>
        <a:lstStyle/>
        <a:p>
          <a:endParaRPr lang="ru-RU"/>
        </a:p>
      </dgm:t>
    </dgm:pt>
    <dgm:pt modelId="{F782CEC2-1F84-4C79-95F4-FC24CB5EAB18}" type="sibTrans" cxnId="{5F7C3A72-7D4D-4370-B0B5-C80015CD2212}">
      <dgm:prSet/>
      <dgm:spPr/>
      <dgm:t>
        <a:bodyPr/>
        <a:lstStyle/>
        <a:p>
          <a:endParaRPr lang="ru-RU"/>
        </a:p>
      </dgm:t>
    </dgm:pt>
    <dgm:pt modelId="{C2F0FC25-6188-47EC-9337-88B9AC438D2B}">
      <dgm:prSet custT="1"/>
      <dgm:spPr/>
      <dgm:t>
        <a:bodyPr/>
        <a:lstStyle/>
        <a:p>
          <a:r>
            <a:rPr lang="ru-RU" sz="1600" dirty="0" smtClean="0"/>
            <a:t>Анализ интенций</a:t>
          </a:r>
          <a:endParaRPr lang="ru-RU" sz="1600" dirty="0"/>
        </a:p>
      </dgm:t>
    </dgm:pt>
    <dgm:pt modelId="{D809D0D3-B561-4385-9390-180376650655}" type="parTrans" cxnId="{EB8DBF91-B378-4CA5-A30F-9CFFAF1D8149}">
      <dgm:prSet/>
      <dgm:spPr/>
      <dgm:t>
        <a:bodyPr/>
        <a:lstStyle/>
        <a:p>
          <a:endParaRPr lang="ru-RU"/>
        </a:p>
      </dgm:t>
    </dgm:pt>
    <dgm:pt modelId="{E78A29C2-9373-4CF5-9FED-63ABA51A7784}" type="sibTrans" cxnId="{EB8DBF91-B378-4CA5-A30F-9CFFAF1D8149}">
      <dgm:prSet/>
      <dgm:spPr/>
      <dgm:t>
        <a:bodyPr/>
        <a:lstStyle/>
        <a:p>
          <a:endParaRPr lang="ru-RU"/>
        </a:p>
      </dgm:t>
    </dgm:pt>
    <dgm:pt modelId="{E8E20649-AF59-4933-A3E3-703193C76563}">
      <dgm:prSet custT="1"/>
      <dgm:spPr/>
      <dgm:t>
        <a:bodyPr/>
        <a:lstStyle/>
        <a:p>
          <a:r>
            <a:rPr lang="ru-RU" sz="1600" dirty="0" smtClean="0"/>
            <a:t>Синтез речи</a:t>
          </a:r>
          <a:endParaRPr lang="ru-RU" sz="1600" dirty="0"/>
        </a:p>
      </dgm:t>
    </dgm:pt>
    <dgm:pt modelId="{E11C12C0-B992-43E1-A823-4376169B0445}" type="parTrans" cxnId="{A1E94F93-1E53-41FB-8BE3-50A19F62B15E}">
      <dgm:prSet/>
      <dgm:spPr/>
      <dgm:t>
        <a:bodyPr/>
        <a:lstStyle/>
        <a:p>
          <a:endParaRPr lang="ru-RU"/>
        </a:p>
      </dgm:t>
    </dgm:pt>
    <dgm:pt modelId="{F7CDCC06-AFB8-45BC-903B-7BD5017C0746}" type="sibTrans" cxnId="{A1E94F93-1E53-41FB-8BE3-50A19F62B15E}">
      <dgm:prSet/>
      <dgm:spPr/>
      <dgm:t>
        <a:bodyPr/>
        <a:lstStyle/>
        <a:p>
          <a:endParaRPr lang="ru-RU"/>
        </a:p>
      </dgm:t>
    </dgm:pt>
    <dgm:pt modelId="{3C7DC447-AF24-472C-A1A1-520A69E8D12F}">
      <dgm:prSet custT="1"/>
      <dgm:spPr/>
      <dgm:t>
        <a:bodyPr/>
        <a:lstStyle/>
        <a:p>
          <a:r>
            <a:rPr lang="ru-RU" sz="1600" dirty="0" smtClean="0"/>
            <a:t>Распознавание изображений</a:t>
          </a:r>
          <a:endParaRPr lang="ru-RU" sz="1600" dirty="0"/>
        </a:p>
      </dgm:t>
    </dgm:pt>
    <dgm:pt modelId="{3B2D668C-AF14-4938-8837-DAE7A7C045FC}" type="parTrans" cxnId="{F8A9D517-BA27-43DC-9B22-BDA2AA950227}">
      <dgm:prSet/>
      <dgm:spPr/>
      <dgm:t>
        <a:bodyPr/>
        <a:lstStyle/>
        <a:p>
          <a:endParaRPr lang="ru-RU"/>
        </a:p>
      </dgm:t>
    </dgm:pt>
    <dgm:pt modelId="{9AF9E74A-305F-49F5-B6FD-E118900FA015}" type="sibTrans" cxnId="{F8A9D517-BA27-43DC-9B22-BDA2AA950227}">
      <dgm:prSet/>
      <dgm:spPr/>
      <dgm:t>
        <a:bodyPr/>
        <a:lstStyle/>
        <a:p>
          <a:endParaRPr lang="ru-RU"/>
        </a:p>
      </dgm:t>
    </dgm:pt>
    <dgm:pt modelId="{52DAD52D-5499-4F72-9864-B62277F1BF8D}">
      <dgm:prSet custT="1"/>
      <dgm:spPr/>
      <dgm:t>
        <a:bodyPr/>
        <a:lstStyle/>
        <a:p>
          <a:r>
            <a:rPr lang="ru-RU" sz="1600" dirty="0" smtClean="0"/>
            <a:t>Биометрия</a:t>
          </a:r>
          <a:endParaRPr lang="ru-RU" sz="1600" dirty="0"/>
        </a:p>
      </dgm:t>
    </dgm:pt>
    <dgm:pt modelId="{2D62D411-C573-4FB1-9550-A5B5375682D7}" type="parTrans" cxnId="{F89FF63E-EB91-4325-BEAF-E2A14856EDE7}">
      <dgm:prSet/>
      <dgm:spPr/>
      <dgm:t>
        <a:bodyPr/>
        <a:lstStyle/>
        <a:p>
          <a:endParaRPr lang="ru-RU"/>
        </a:p>
      </dgm:t>
    </dgm:pt>
    <dgm:pt modelId="{918358D0-759B-45A4-B806-7EBB2AEEE869}" type="sibTrans" cxnId="{F89FF63E-EB91-4325-BEAF-E2A14856EDE7}">
      <dgm:prSet/>
      <dgm:spPr/>
      <dgm:t>
        <a:bodyPr/>
        <a:lstStyle/>
        <a:p>
          <a:endParaRPr lang="ru-RU"/>
        </a:p>
      </dgm:t>
    </dgm:pt>
    <dgm:pt modelId="{03C5715B-FE1D-44E7-9A58-C361AE30287B}">
      <dgm:prSet custT="1"/>
      <dgm:spPr/>
      <dgm:t>
        <a:bodyPr/>
        <a:lstStyle/>
        <a:p>
          <a:r>
            <a:rPr lang="ru-RU" sz="1600" dirty="0" smtClean="0"/>
            <a:t>Интерфейсы машина-мозг</a:t>
          </a:r>
          <a:endParaRPr lang="ru-RU" sz="1600" dirty="0"/>
        </a:p>
      </dgm:t>
    </dgm:pt>
    <dgm:pt modelId="{A0CB5204-E0E3-480F-A548-BBD13CAE79BC}" type="parTrans" cxnId="{F1D80346-4AF6-44B3-8F2B-18A51CA727C1}">
      <dgm:prSet/>
      <dgm:spPr/>
      <dgm:t>
        <a:bodyPr/>
        <a:lstStyle/>
        <a:p>
          <a:endParaRPr lang="ru-RU"/>
        </a:p>
      </dgm:t>
    </dgm:pt>
    <dgm:pt modelId="{4B3AFE50-E3AC-4ACD-A056-7FA85EBDE8F1}" type="sibTrans" cxnId="{F1D80346-4AF6-44B3-8F2B-18A51CA727C1}">
      <dgm:prSet/>
      <dgm:spPr/>
      <dgm:t>
        <a:bodyPr/>
        <a:lstStyle/>
        <a:p>
          <a:endParaRPr lang="ru-RU"/>
        </a:p>
      </dgm:t>
    </dgm:pt>
    <dgm:pt modelId="{B1A60E4A-BADA-4CD4-B3ED-48A68E711BF6}">
      <dgm:prSet custT="1"/>
      <dgm:spPr/>
      <dgm:t>
        <a:bodyPr/>
        <a:lstStyle/>
        <a:p>
          <a:r>
            <a:rPr lang="ru-RU" sz="1600" dirty="0" smtClean="0"/>
            <a:t>Чат-боты</a:t>
          </a:r>
          <a:endParaRPr lang="ru-RU" sz="1600" dirty="0"/>
        </a:p>
      </dgm:t>
    </dgm:pt>
    <dgm:pt modelId="{2D3489B4-3DD9-4890-B002-D8B095F7A654}" type="parTrans" cxnId="{F6D5A0B2-3CC7-4A3B-8720-EEA84304C24E}">
      <dgm:prSet/>
      <dgm:spPr/>
      <dgm:t>
        <a:bodyPr/>
        <a:lstStyle/>
        <a:p>
          <a:endParaRPr lang="ru-RU"/>
        </a:p>
      </dgm:t>
    </dgm:pt>
    <dgm:pt modelId="{2A3840DB-B3FB-4955-B024-35DF15890E66}" type="sibTrans" cxnId="{F6D5A0B2-3CC7-4A3B-8720-EEA84304C24E}">
      <dgm:prSet/>
      <dgm:spPr/>
      <dgm:t>
        <a:bodyPr/>
        <a:lstStyle/>
        <a:p>
          <a:endParaRPr lang="ru-RU"/>
        </a:p>
      </dgm:t>
    </dgm:pt>
    <dgm:pt modelId="{3509FDCE-85CE-47BD-9C67-5AF4E85E925D}">
      <dgm:prSet custT="1"/>
      <dgm:spPr/>
      <dgm:t>
        <a:bodyPr/>
        <a:lstStyle/>
        <a:p>
          <a:r>
            <a:rPr lang="ru-RU" sz="1600" dirty="0" smtClean="0"/>
            <a:t>Персонализация</a:t>
          </a:r>
          <a:endParaRPr lang="ru-RU" sz="1600" dirty="0"/>
        </a:p>
      </dgm:t>
    </dgm:pt>
    <dgm:pt modelId="{B9CAD282-EAC0-466D-AA25-15A7FB71F456}" type="parTrans" cxnId="{FF441CA9-5168-40B6-A327-3BB8A8136D36}">
      <dgm:prSet/>
      <dgm:spPr/>
      <dgm:t>
        <a:bodyPr/>
        <a:lstStyle/>
        <a:p>
          <a:endParaRPr lang="ru-RU"/>
        </a:p>
      </dgm:t>
    </dgm:pt>
    <dgm:pt modelId="{D8D9DE35-0572-40C4-8237-C06061E90096}" type="sibTrans" cxnId="{FF441CA9-5168-40B6-A327-3BB8A8136D36}">
      <dgm:prSet/>
      <dgm:spPr/>
      <dgm:t>
        <a:bodyPr/>
        <a:lstStyle/>
        <a:p>
          <a:endParaRPr lang="ru-RU"/>
        </a:p>
      </dgm:t>
    </dgm:pt>
    <dgm:pt modelId="{B2D98699-BD8A-4565-B7E7-693030665881}">
      <dgm:prSet/>
      <dgm:spPr/>
      <dgm:t>
        <a:bodyPr/>
        <a:lstStyle/>
        <a:p>
          <a:r>
            <a:rPr lang="ru-RU" smtClean="0"/>
            <a:t>...</a:t>
          </a:r>
          <a:endParaRPr lang="ru-RU" dirty="0"/>
        </a:p>
      </dgm:t>
    </dgm:pt>
    <dgm:pt modelId="{6A352B7B-E40E-4E24-AADB-2DFFF29FB9BB}" type="parTrans" cxnId="{BD926F35-F420-41E1-AFA8-CA9D4EF7F906}">
      <dgm:prSet/>
      <dgm:spPr/>
      <dgm:t>
        <a:bodyPr/>
        <a:lstStyle/>
        <a:p>
          <a:endParaRPr lang="ru-RU"/>
        </a:p>
      </dgm:t>
    </dgm:pt>
    <dgm:pt modelId="{EEB69289-76DF-4E51-8FC9-FB84BBBAB53E}" type="sibTrans" cxnId="{BD926F35-F420-41E1-AFA8-CA9D4EF7F906}">
      <dgm:prSet/>
      <dgm:spPr/>
      <dgm:t>
        <a:bodyPr/>
        <a:lstStyle/>
        <a:p>
          <a:endParaRPr lang="ru-RU"/>
        </a:p>
      </dgm:t>
    </dgm:pt>
    <dgm:pt modelId="{5C5A601A-C77C-4D78-9ACF-22392D82631B}" type="pres">
      <dgm:prSet presAssocID="{22167F73-E5E0-4FD6-A32F-6C843BA04D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00A373-DC68-49A0-A388-E9FCA19E1B95}" type="pres">
      <dgm:prSet presAssocID="{DBD571E0-B034-4B56-8A5C-40C899069F40}" presName="node" presStyleLbl="node1" presStyleIdx="0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62E3D-FC01-4985-9A7C-EF5690B489A4}" type="pres">
      <dgm:prSet presAssocID="{F782CEC2-1F84-4C79-95F4-FC24CB5EAB18}" presName="sibTrans" presStyleCnt="0"/>
      <dgm:spPr/>
      <dgm:t>
        <a:bodyPr/>
        <a:lstStyle/>
        <a:p>
          <a:endParaRPr lang="ru-RU"/>
        </a:p>
      </dgm:t>
    </dgm:pt>
    <dgm:pt modelId="{1E3AC0B8-3378-4941-B587-92440D873075}" type="pres">
      <dgm:prSet presAssocID="{C2F0FC25-6188-47EC-9337-88B9AC438D2B}" presName="node" presStyleLbl="node1" presStyleIdx="1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F5181-2B9F-4A49-911B-FFC12D6E273F}" type="pres">
      <dgm:prSet presAssocID="{E78A29C2-9373-4CF5-9FED-63ABA51A7784}" presName="sibTrans" presStyleCnt="0"/>
      <dgm:spPr/>
      <dgm:t>
        <a:bodyPr/>
        <a:lstStyle/>
        <a:p>
          <a:endParaRPr lang="ru-RU"/>
        </a:p>
      </dgm:t>
    </dgm:pt>
    <dgm:pt modelId="{46CFB1A2-8AC9-4FAE-9020-55268764CC9F}" type="pres">
      <dgm:prSet presAssocID="{E8E20649-AF59-4933-A3E3-703193C76563}" presName="node" presStyleLbl="node1" presStyleIdx="2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C1D12-181D-4D66-B395-50F867F97027}" type="pres">
      <dgm:prSet presAssocID="{F7CDCC06-AFB8-45BC-903B-7BD5017C0746}" presName="sibTrans" presStyleCnt="0"/>
      <dgm:spPr/>
      <dgm:t>
        <a:bodyPr/>
        <a:lstStyle/>
        <a:p>
          <a:endParaRPr lang="ru-RU"/>
        </a:p>
      </dgm:t>
    </dgm:pt>
    <dgm:pt modelId="{F3FE2C23-B5C6-4D03-B805-B517FABF141C}" type="pres">
      <dgm:prSet presAssocID="{3C7DC447-AF24-472C-A1A1-520A69E8D12F}" presName="node" presStyleLbl="node1" presStyleIdx="3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4A5BA7-4058-46DE-983B-031AFD5B5031}" type="pres">
      <dgm:prSet presAssocID="{9AF9E74A-305F-49F5-B6FD-E118900FA015}" presName="sibTrans" presStyleCnt="0"/>
      <dgm:spPr/>
      <dgm:t>
        <a:bodyPr/>
        <a:lstStyle/>
        <a:p>
          <a:endParaRPr lang="ru-RU"/>
        </a:p>
      </dgm:t>
    </dgm:pt>
    <dgm:pt modelId="{5B58FB2A-C3FC-4348-962F-DEF9506B057C}" type="pres">
      <dgm:prSet presAssocID="{52DAD52D-5499-4F72-9864-B62277F1BF8D}" presName="node" presStyleLbl="node1" presStyleIdx="4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6653D-C46B-4677-A73B-0E889BCE89D7}" type="pres">
      <dgm:prSet presAssocID="{918358D0-759B-45A4-B806-7EBB2AEEE869}" presName="sibTrans" presStyleCnt="0"/>
      <dgm:spPr/>
      <dgm:t>
        <a:bodyPr/>
        <a:lstStyle/>
        <a:p>
          <a:endParaRPr lang="ru-RU"/>
        </a:p>
      </dgm:t>
    </dgm:pt>
    <dgm:pt modelId="{E1C66D80-3428-49BD-AABF-7CC973E900FC}" type="pres">
      <dgm:prSet presAssocID="{03C5715B-FE1D-44E7-9A58-C361AE30287B}" presName="node" presStyleLbl="node1" presStyleIdx="5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2A226-32F0-44D4-9861-8E5C639ADD99}" type="pres">
      <dgm:prSet presAssocID="{4B3AFE50-E3AC-4ACD-A056-7FA85EBDE8F1}" presName="sibTrans" presStyleCnt="0"/>
      <dgm:spPr/>
      <dgm:t>
        <a:bodyPr/>
        <a:lstStyle/>
        <a:p>
          <a:endParaRPr lang="ru-RU"/>
        </a:p>
      </dgm:t>
    </dgm:pt>
    <dgm:pt modelId="{37347678-2E9E-4710-9419-8848BF7B9C51}" type="pres">
      <dgm:prSet presAssocID="{B1A60E4A-BADA-4CD4-B3ED-48A68E711BF6}" presName="node" presStyleLbl="node1" presStyleIdx="6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47660F-B305-4ADA-947A-7A46DB942154}" type="pres">
      <dgm:prSet presAssocID="{2A3840DB-B3FB-4955-B024-35DF15890E66}" presName="sibTrans" presStyleCnt="0"/>
      <dgm:spPr/>
      <dgm:t>
        <a:bodyPr/>
        <a:lstStyle/>
        <a:p>
          <a:endParaRPr lang="ru-RU"/>
        </a:p>
      </dgm:t>
    </dgm:pt>
    <dgm:pt modelId="{FE064D99-12BA-497E-850A-876003D1A70A}" type="pres">
      <dgm:prSet presAssocID="{3509FDCE-85CE-47BD-9C67-5AF4E85E925D}" presName="node" presStyleLbl="node1" presStyleIdx="7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BC950A-9493-495F-BBAD-A28065F4DDF5}" type="pres">
      <dgm:prSet presAssocID="{D8D9DE35-0572-40C4-8237-C06061E90096}" presName="sibTrans" presStyleCnt="0"/>
      <dgm:spPr/>
      <dgm:t>
        <a:bodyPr/>
        <a:lstStyle/>
        <a:p>
          <a:endParaRPr lang="ru-RU"/>
        </a:p>
      </dgm:t>
    </dgm:pt>
    <dgm:pt modelId="{83239D08-1D7C-4482-B23D-6452EB3E7B9C}" type="pres">
      <dgm:prSet presAssocID="{B2D98699-BD8A-4565-B7E7-693030665881}" presName="node" presStyleLbl="node1" presStyleIdx="8" presStyleCnt="9" custScaleX="128755" custScaleY="98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4752F7-F7FC-409A-AA92-0403825BC901}" type="presOf" srcId="{3C7DC447-AF24-472C-A1A1-520A69E8D12F}" destId="{F3FE2C23-B5C6-4D03-B805-B517FABF141C}" srcOrd="0" destOrd="0" presId="urn:microsoft.com/office/officeart/2005/8/layout/default"/>
    <dgm:cxn modelId="{F18CC1CE-0A75-4480-9575-D23EE208C777}" type="presOf" srcId="{52DAD52D-5499-4F72-9864-B62277F1BF8D}" destId="{5B58FB2A-C3FC-4348-962F-DEF9506B057C}" srcOrd="0" destOrd="0" presId="urn:microsoft.com/office/officeart/2005/8/layout/default"/>
    <dgm:cxn modelId="{DEC7BDA1-F5E3-452F-8E89-EE7F228C055E}" type="presOf" srcId="{B2D98699-BD8A-4565-B7E7-693030665881}" destId="{83239D08-1D7C-4482-B23D-6452EB3E7B9C}" srcOrd="0" destOrd="0" presId="urn:microsoft.com/office/officeart/2005/8/layout/default"/>
    <dgm:cxn modelId="{13B9803F-DD02-4623-9CAB-32AA087E2F8C}" type="presOf" srcId="{DBD571E0-B034-4B56-8A5C-40C899069F40}" destId="{DB00A373-DC68-49A0-A388-E9FCA19E1B95}" srcOrd="0" destOrd="0" presId="urn:microsoft.com/office/officeart/2005/8/layout/default"/>
    <dgm:cxn modelId="{F8A9D517-BA27-43DC-9B22-BDA2AA950227}" srcId="{22167F73-E5E0-4FD6-A32F-6C843BA04D50}" destId="{3C7DC447-AF24-472C-A1A1-520A69E8D12F}" srcOrd="3" destOrd="0" parTransId="{3B2D668C-AF14-4938-8837-DAE7A7C045FC}" sibTransId="{9AF9E74A-305F-49F5-B6FD-E118900FA015}"/>
    <dgm:cxn modelId="{448AA7D2-E054-46DC-B1C2-25AC8A4FF808}" type="presOf" srcId="{B1A60E4A-BADA-4CD4-B3ED-48A68E711BF6}" destId="{37347678-2E9E-4710-9419-8848BF7B9C51}" srcOrd="0" destOrd="0" presId="urn:microsoft.com/office/officeart/2005/8/layout/default"/>
    <dgm:cxn modelId="{6D1D85B3-7BC6-40BA-9A0D-A4E73D732F71}" type="presOf" srcId="{3509FDCE-85CE-47BD-9C67-5AF4E85E925D}" destId="{FE064D99-12BA-497E-850A-876003D1A70A}" srcOrd="0" destOrd="0" presId="urn:microsoft.com/office/officeart/2005/8/layout/default"/>
    <dgm:cxn modelId="{A1E94F93-1E53-41FB-8BE3-50A19F62B15E}" srcId="{22167F73-E5E0-4FD6-A32F-6C843BA04D50}" destId="{E8E20649-AF59-4933-A3E3-703193C76563}" srcOrd="2" destOrd="0" parTransId="{E11C12C0-B992-43E1-A823-4376169B0445}" sibTransId="{F7CDCC06-AFB8-45BC-903B-7BD5017C0746}"/>
    <dgm:cxn modelId="{BD926F35-F420-41E1-AFA8-CA9D4EF7F906}" srcId="{22167F73-E5E0-4FD6-A32F-6C843BA04D50}" destId="{B2D98699-BD8A-4565-B7E7-693030665881}" srcOrd="8" destOrd="0" parTransId="{6A352B7B-E40E-4E24-AADB-2DFFF29FB9BB}" sibTransId="{EEB69289-76DF-4E51-8FC9-FB84BBBAB53E}"/>
    <dgm:cxn modelId="{FF441CA9-5168-40B6-A327-3BB8A8136D36}" srcId="{22167F73-E5E0-4FD6-A32F-6C843BA04D50}" destId="{3509FDCE-85CE-47BD-9C67-5AF4E85E925D}" srcOrd="7" destOrd="0" parTransId="{B9CAD282-EAC0-466D-AA25-15A7FB71F456}" sibTransId="{D8D9DE35-0572-40C4-8237-C06061E90096}"/>
    <dgm:cxn modelId="{F89FF63E-EB91-4325-BEAF-E2A14856EDE7}" srcId="{22167F73-E5E0-4FD6-A32F-6C843BA04D50}" destId="{52DAD52D-5499-4F72-9864-B62277F1BF8D}" srcOrd="4" destOrd="0" parTransId="{2D62D411-C573-4FB1-9550-A5B5375682D7}" sibTransId="{918358D0-759B-45A4-B806-7EBB2AEEE869}"/>
    <dgm:cxn modelId="{60ECE8E8-D7F4-4CC7-AB5A-83325DB6A636}" type="presOf" srcId="{03C5715B-FE1D-44E7-9A58-C361AE30287B}" destId="{E1C66D80-3428-49BD-AABF-7CC973E900FC}" srcOrd="0" destOrd="0" presId="urn:microsoft.com/office/officeart/2005/8/layout/default"/>
    <dgm:cxn modelId="{F1D80346-4AF6-44B3-8F2B-18A51CA727C1}" srcId="{22167F73-E5E0-4FD6-A32F-6C843BA04D50}" destId="{03C5715B-FE1D-44E7-9A58-C361AE30287B}" srcOrd="5" destOrd="0" parTransId="{A0CB5204-E0E3-480F-A548-BBD13CAE79BC}" sibTransId="{4B3AFE50-E3AC-4ACD-A056-7FA85EBDE8F1}"/>
    <dgm:cxn modelId="{F6D5A0B2-3CC7-4A3B-8720-EEA84304C24E}" srcId="{22167F73-E5E0-4FD6-A32F-6C843BA04D50}" destId="{B1A60E4A-BADA-4CD4-B3ED-48A68E711BF6}" srcOrd="6" destOrd="0" parTransId="{2D3489B4-3DD9-4890-B002-D8B095F7A654}" sibTransId="{2A3840DB-B3FB-4955-B024-35DF15890E66}"/>
    <dgm:cxn modelId="{5F7C3A72-7D4D-4370-B0B5-C80015CD2212}" srcId="{22167F73-E5E0-4FD6-A32F-6C843BA04D50}" destId="{DBD571E0-B034-4B56-8A5C-40C899069F40}" srcOrd="0" destOrd="0" parTransId="{2281D13D-CD53-4673-8F22-50B718521811}" sibTransId="{F782CEC2-1F84-4C79-95F4-FC24CB5EAB18}"/>
    <dgm:cxn modelId="{EB8DBF91-B378-4CA5-A30F-9CFFAF1D8149}" srcId="{22167F73-E5E0-4FD6-A32F-6C843BA04D50}" destId="{C2F0FC25-6188-47EC-9337-88B9AC438D2B}" srcOrd="1" destOrd="0" parTransId="{D809D0D3-B561-4385-9390-180376650655}" sibTransId="{E78A29C2-9373-4CF5-9FED-63ABA51A7784}"/>
    <dgm:cxn modelId="{F56D787F-D752-4B94-8537-FE23014953C5}" type="presOf" srcId="{22167F73-E5E0-4FD6-A32F-6C843BA04D50}" destId="{5C5A601A-C77C-4D78-9ACF-22392D82631B}" srcOrd="0" destOrd="0" presId="urn:microsoft.com/office/officeart/2005/8/layout/default"/>
    <dgm:cxn modelId="{E2C84BA7-5B72-4391-90C8-F8C339554A4B}" type="presOf" srcId="{E8E20649-AF59-4933-A3E3-703193C76563}" destId="{46CFB1A2-8AC9-4FAE-9020-55268764CC9F}" srcOrd="0" destOrd="0" presId="urn:microsoft.com/office/officeart/2005/8/layout/default"/>
    <dgm:cxn modelId="{132AB1A5-47AC-4858-AD55-2EF5ADB00144}" type="presOf" srcId="{C2F0FC25-6188-47EC-9337-88B9AC438D2B}" destId="{1E3AC0B8-3378-4941-B587-92440D873075}" srcOrd="0" destOrd="0" presId="urn:microsoft.com/office/officeart/2005/8/layout/default"/>
    <dgm:cxn modelId="{62E94FB8-C532-4634-B1B1-094F8DC8B9D9}" type="presParOf" srcId="{5C5A601A-C77C-4D78-9ACF-22392D82631B}" destId="{DB00A373-DC68-49A0-A388-E9FCA19E1B95}" srcOrd="0" destOrd="0" presId="urn:microsoft.com/office/officeart/2005/8/layout/default"/>
    <dgm:cxn modelId="{E452A7B9-3DAB-4552-B1C3-3AA6850EC48A}" type="presParOf" srcId="{5C5A601A-C77C-4D78-9ACF-22392D82631B}" destId="{4F462E3D-FC01-4985-9A7C-EF5690B489A4}" srcOrd="1" destOrd="0" presId="urn:microsoft.com/office/officeart/2005/8/layout/default"/>
    <dgm:cxn modelId="{3E46EB70-1F15-48D2-813A-D2FD98EA07EE}" type="presParOf" srcId="{5C5A601A-C77C-4D78-9ACF-22392D82631B}" destId="{1E3AC0B8-3378-4941-B587-92440D873075}" srcOrd="2" destOrd="0" presId="urn:microsoft.com/office/officeart/2005/8/layout/default"/>
    <dgm:cxn modelId="{A1BC546C-577E-425C-9AAE-924252F5F721}" type="presParOf" srcId="{5C5A601A-C77C-4D78-9ACF-22392D82631B}" destId="{839F5181-2B9F-4A49-911B-FFC12D6E273F}" srcOrd="3" destOrd="0" presId="urn:microsoft.com/office/officeart/2005/8/layout/default"/>
    <dgm:cxn modelId="{19F015D4-9CB3-4604-A942-F25BE0275ED5}" type="presParOf" srcId="{5C5A601A-C77C-4D78-9ACF-22392D82631B}" destId="{46CFB1A2-8AC9-4FAE-9020-55268764CC9F}" srcOrd="4" destOrd="0" presId="urn:microsoft.com/office/officeart/2005/8/layout/default"/>
    <dgm:cxn modelId="{4A012CDD-7967-453A-8AE9-0096621DA60A}" type="presParOf" srcId="{5C5A601A-C77C-4D78-9ACF-22392D82631B}" destId="{70DC1D12-181D-4D66-B395-50F867F97027}" srcOrd="5" destOrd="0" presId="urn:microsoft.com/office/officeart/2005/8/layout/default"/>
    <dgm:cxn modelId="{E05879F9-D0E6-4B30-8917-520ACC41CE5F}" type="presParOf" srcId="{5C5A601A-C77C-4D78-9ACF-22392D82631B}" destId="{F3FE2C23-B5C6-4D03-B805-B517FABF141C}" srcOrd="6" destOrd="0" presId="urn:microsoft.com/office/officeart/2005/8/layout/default"/>
    <dgm:cxn modelId="{32939876-7E63-4213-87C9-AD7E8C9F6156}" type="presParOf" srcId="{5C5A601A-C77C-4D78-9ACF-22392D82631B}" destId="{704A5BA7-4058-46DE-983B-031AFD5B5031}" srcOrd="7" destOrd="0" presId="urn:microsoft.com/office/officeart/2005/8/layout/default"/>
    <dgm:cxn modelId="{67DBD59A-86FC-47CA-8D55-CF24682C517D}" type="presParOf" srcId="{5C5A601A-C77C-4D78-9ACF-22392D82631B}" destId="{5B58FB2A-C3FC-4348-962F-DEF9506B057C}" srcOrd="8" destOrd="0" presId="urn:microsoft.com/office/officeart/2005/8/layout/default"/>
    <dgm:cxn modelId="{758E9F3A-1140-42BF-B508-21AAC5BAEB6E}" type="presParOf" srcId="{5C5A601A-C77C-4D78-9ACF-22392D82631B}" destId="{DC86653D-C46B-4677-A73B-0E889BCE89D7}" srcOrd="9" destOrd="0" presId="urn:microsoft.com/office/officeart/2005/8/layout/default"/>
    <dgm:cxn modelId="{6662077A-1278-40B4-87B2-5E3B6232F1B3}" type="presParOf" srcId="{5C5A601A-C77C-4D78-9ACF-22392D82631B}" destId="{E1C66D80-3428-49BD-AABF-7CC973E900FC}" srcOrd="10" destOrd="0" presId="urn:microsoft.com/office/officeart/2005/8/layout/default"/>
    <dgm:cxn modelId="{A15A145D-3C86-4C60-8A44-1C0EFBEE2DF3}" type="presParOf" srcId="{5C5A601A-C77C-4D78-9ACF-22392D82631B}" destId="{5A82A226-32F0-44D4-9861-8E5C639ADD99}" srcOrd="11" destOrd="0" presId="urn:microsoft.com/office/officeart/2005/8/layout/default"/>
    <dgm:cxn modelId="{1DF07C54-20E6-4FC7-9EE5-6C85BD491687}" type="presParOf" srcId="{5C5A601A-C77C-4D78-9ACF-22392D82631B}" destId="{37347678-2E9E-4710-9419-8848BF7B9C51}" srcOrd="12" destOrd="0" presId="urn:microsoft.com/office/officeart/2005/8/layout/default"/>
    <dgm:cxn modelId="{BF8490DE-2604-460C-9862-12A35C7ABED0}" type="presParOf" srcId="{5C5A601A-C77C-4D78-9ACF-22392D82631B}" destId="{F747660F-B305-4ADA-947A-7A46DB942154}" srcOrd="13" destOrd="0" presId="urn:microsoft.com/office/officeart/2005/8/layout/default"/>
    <dgm:cxn modelId="{7E6E7C3E-DA4E-4AE2-B9AC-D4A739C4B989}" type="presParOf" srcId="{5C5A601A-C77C-4D78-9ACF-22392D82631B}" destId="{FE064D99-12BA-497E-850A-876003D1A70A}" srcOrd="14" destOrd="0" presId="urn:microsoft.com/office/officeart/2005/8/layout/default"/>
    <dgm:cxn modelId="{7901CFBB-1ED5-4A4D-842E-77466A887AB5}" type="presParOf" srcId="{5C5A601A-C77C-4D78-9ACF-22392D82631B}" destId="{E0BC950A-9493-495F-BBAD-A28065F4DDF5}" srcOrd="15" destOrd="0" presId="urn:microsoft.com/office/officeart/2005/8/layout/default"/>
    <dgm:cxn modelId="{6CBEA5A7-B328-4769-8314-0E8EB49FBFF6}" type="presParOf" srcId="{5C5A601A-C77C-4D78-9ACF-22392D82631B}" destId="{83239D08-1D7C-4482-B23D-6452EB3E7B9C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60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31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80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3764"/>
          </a:xfrm>
        </p:spPr>
        <p:txBody>
          <a:bodyPr>
            <a:normAutofit/>
          </a:bodyPr>
          <a:lstStyle>
            <a:lvl1pPr>
              <a:defRPr sz="2400" b="0">
                <a:latin typeface="Bebas Neue Bold" panose="020B0606020202050201" pitchFamily="34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1pPr>
            <a:lvl2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2pPr>
            <a:lvl3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3pPr>
            <a:lvl4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4pPr>
            <a:lvl5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3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7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4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23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42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257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01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35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3A8A8-4094-44C0-8E66-52AF14D06D3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1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9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Восстанавливаем топологию естественной сети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93" y="987136"/>
            <a:ext cx="4725007" cy="29302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87136"/>
            <a:ext cx="5614555" cy="29279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795154" y="4023379"/>
            <a:ext cx="8558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Игра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EyeWire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созданная учёными из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MIT,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помогает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создать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карту связей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нейронов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сетчатки мышонка по имени Гарольд. Исследователи придумали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картировать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сеть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человеческими усилиями,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чтобы на полученном массиве данных натренировать специализированный ИИ.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Долгосрочная цель проекта — описать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мозг человека.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Воссоздание одного нейрона «вручную» требует примерно 50 человеко-часов рабочего времени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EyeWire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использует изображения, полученные с помощью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РЭМ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Институте медицинских исследований общества Макса Планка. Карта сетчатки состоит из множества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кубов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»,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каждый из которых должны обработать несколько игроков.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Затем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компьютер сравнивает решения, определяет, какое из них верное, и присуждает очки.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23379"/>
            <a:ext cx="1863436" cy="22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8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 BRAIN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007918"/>
            <a:ext cx="3484418" cy="26133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22997"/>
            <a:ext cx="3484419" cy="23329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17026" y="1007918"/>
            <a:ext cx="6736773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2005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завершение работ по созданию первой клеточной модели.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Ноябрь 2007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завершение первой фазы, включавшей в себя разработку процесса создания на основе собираемого массива данных модели единичной колонки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неокортекса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её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валидации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 исследования.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2008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первая искусственная колонка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неокортекса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(10 000 клеток).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Июль 2011: первое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мезозамыкание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100 колонок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неокортекса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(1 000 000 клеток).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2014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планировалось получить полную модель крысиного мозга, данные пока не опубликованы (100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мезозамыканий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100 000 000 клеток).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2015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у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чёные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из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École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Polytechnique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Fédérale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Lausanne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(EPFL) разработали численную модель ранее неизвестной связи между глиальными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астроцитами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 нейронами. Эта модель описывает энергетический обмен в мозге через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-глиальные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васкулярные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модули (NGV). В настоящий момент эта вторичная сеть интегрируется в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Blue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Brain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2023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оценочное время появления первой модели человеческого мозга (эквивалент 1000 мозгов крысы).</a:t>
            </a:r>
          </a:p>
        </p:txBody>
      </p:sp>
    </p:spTree>
    <p:extLst>
      <p:ext uri="{BB962C8B-B14F-4D97-AF65-F5344CB8AC3E}">
        <p14:creationId xmlns:p14="http://schemas.microsoft.com/office/powerpoint/2010/main" val="326001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Сверточные</a:t>
            </a:r>
            <a:r>
              <a:rPr lang="ru-RU" dirty="0" smtClean="0"/>
              <a:t> нейронные сети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45864"/>
            <a:ext cx="6858957" cy="22101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3422946"/>
            <a:ext cx="68589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Свёрточные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нейронные сети — особая архитектура нейронных сетей, предложенная американским ученым французского происхождения Яном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ЛеКуном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вдохновленным работами нобелевских лауреатов в области медицины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Торстеном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Нильсом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Визелем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 Дэвидом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Хьюбелом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Эти ученые исследовали зрительную кору головного мозга кошки и обнаружили, что существуют так называемые простые клетки, которые особо сильно реагируют на прямые линии под разными углами и сложные клетки, которые реагируют на движение линий в одном направлении.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Идея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сверточных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нейронных сетей заключается в чередовании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сверточных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слоев (C-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layers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),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субдискретизирующих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слоев (S-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layers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и наличии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полносвязных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(F-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layers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слоев на выходе.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2" b="9917"/>
          <a:stretch/>
        </p:blipFill>
        <p:spPr>
          <a:xfrm>
            <a:off x="8210433" y="878890"/>
            <a:ext cx="3143367" cy="33458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10433" y="4390120"/>
            <a:ext cx="31433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Ян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Лекун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(англ.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Yann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LeCun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— французский учёный в области информатики, основные сферы деятельности — машинное обучение, компьютерное зрение, мобильная робототехника и вычислительная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нейробиология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115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Распознавание текста</a:t>
            </a:r>
            <a:r>
              <a:rPr lang="en-US" dirty="0" smtClean="0"/>
              <a:t>: MNIST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47"/>
          <a:stretch/>
        </p:blipFill>
        <p:spPr>
          <a:xfrm>
            <a:off x="838200" y="1050059"/>
            <a:ext cx="3370118" cy="49657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r="3063"/>
          <a:stretch/>
        </p:blipFill>
        <p:spPr>
          <a:xfrm>
            <a:off x="4291147" y="1050059"/>
            <a:ext cx="7062653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1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Распознавание образов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r="4350"/>
          <a:stretch/>
        </p:blipFill>
        <p:spPr>
          <a:xfrm>
            <a:off x="838199" y="1081901"/>
            <a:ext cx="6145307" cy="5471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344" y="1081903"/>
            <a:ext cx="4079456" cy="22708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344" y="3562199"/>
            <a:ext cx="4079456" cy="266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Подписывание</a:t>
            </a:r>
            <a:r>
              <a:rPr lang="ru-RU" dirty="0" smtClean="0"/>
              <a:t> изображений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88"/>
          <a:stretch/>
        </p:blipFill>
        <p:spPr>
          <a:xfrm>
            <a:off x="931717" y="878890"/>
            <a:ext cx="9615055" cy="561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1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Распознавание речи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37" y="878890"/>
            <a:ext cx="6937664" cy="462048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8201" y="878890"/>
            <a:ext cx="320386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октябре 2016 года команда разработчиков из подразделения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Microsoft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занимающегося исследованиями в области искусственного интеллекта (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Microsoft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Artificial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Intelligence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Research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), сообщила о создании системы распознавания речи, которая делает то же или даже меньшее количество ошибок, чем люди, профессионально выполняющие эту работу. Исследователи сообщили о том, что пословная вероятность ошибки снизилась до 5,9% по сравнению с 6,3%, результатом, о котором сообщалось ещё в прошлом месяце.</a:t>
            </a:r>
          </a:p>
        </p:txBody>
      </p:sp>
    </p:spTree>
    <p:extLst>
      <p:ext uri="{BB962C8B-B14F-4D97-AF65-F5344CB8AC3E}">
        <p14:creationId xmlns:p14="http://schemas.microsoft.com/office/powerpoint/2010/main" val="39359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Dream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878890"/>
            <a:ext cx="8057416" cy="50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5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Развлечения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47614"/>
            <a:ext cx="2415906" cy="2415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b="6473"/>
          <a:stretch/>
        </p:blipFill>
        <p:spPr>
          <a:xfrm>
            <a:off x="841311" y="1047750"/>
            <a:ext cx="2412711" cy="24660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93" y="1037347"/>
            <a:ext cx="3877754" cy="51157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18" y="1047750"/>
            <a:ext cx="3335482" cy="51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9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Развлечения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878890"/>
            <a:ext cx="7100454" cy="53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7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8200" y="1474789"/>
            <a:ext cx="9563100" cy="4320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Немного об определениях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10545" y="1474789"/>
            <a:ext cx="5615941" cy="432342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912000" y="3132000"/>
            <a:ext cx="16105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Strong/ FULL AI (AGI)</a:t>
            </a:r>
            <a:endParaRPr lang="ru-RU" sz="2500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9482" y="1724891"/>
            <a:ext cx="465512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Bebas Neue Bold" panose="020B0606020202050201" pitchFamily="34" charset="-52"/>
              </a:rPr>
              <a:t>Weak/narrow/applied AI</a:t>
            </a: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ИИ для решения отдельных, частных интеллектуальных задач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10494818" y="1474789"/>
            <a:ext cx="415637" cy="4320000"/>
          </a:xfrm>
          <a:prstGeom prst="rightBrace">
            <a:avLst>
              <a:gd name="adj1" fmla="val 62037"/>
              <a:gd name="adj2" fmla="val 49519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008129" y="3088485"/>
            <a:ext cx="69619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 smtClean="0">
                <a:latin typeface="Bebas Neue Bold" panose="020B0606020202050201" pitchFamily="34" charset="-52"/>
              </a:rPr>
              <a:t>AI</a:t>
            </a:r>
            <a:endParaRPr lang="ru-RU" sz="6500" dirty="0">
              <a:latin typeface="Bebas Neue Bold" panose="020B0606020202050201" pitchFamily="34" charset="-52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5902036" y="3834245"/>
            <a:ext cx="1319647" cy="22028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5444836" y="6037118"/>
            <a:ext cx="45720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49482" y="5794789"/>
            <a:ext cx="4655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Универсальный ИИ для решения любых интеллектуальных задач, решаемых человеком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825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Развлечения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8995065" cy="539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Развлечения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878890"/>
            <a:ext cx="9095509" cy="53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Развлечения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878890"/>
            <a:ext cx="9074727" cy="534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Развлечения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7105838" cy="537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4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Развлечения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878890"/>
            <a:ext cx="8960427" cy="537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Развлечения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89"/>
            <a:ext cx="9178636" cy="54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Колоризация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5313218" cy="1771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49963"/>
            <a:ext cx="5313218" cy="17710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21036"/>
            <a:ext cx="5313218" cy="17710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3"/>
          <a:stretch/>
        </p:blipFill>
        <p:spPr>
          <a:xfrm>
            <a:off x="6289964" y="878890"/>
            <a:ext cx="5063836" cy="282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89964" y="3707484"/>
            <a:ext cx="50638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Программист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Райан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Дал создал систему для автоматической раскраски снимков на основе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сверточных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нейронных сетей</a:t>
            </a:r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своей работе Дал использовал такую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сверточную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сеть с четырьмя </a:t>
            </a:r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слоями. Для 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обучения Дал использовал обычные обесцвеченные цветные фотографии. </a:t>
            </a:r>
          </a:p>
          <a:p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словам самого разработчика, система еще далека от идеала: например, при раскраске предметов, которые могут быть разных цветов (скажем, автомобиля) система усредняет цвета. В результате машины на раскрашенных фотографиях оказываются «невероятных ярких» цветов.</a:t>
            </a:r>
          </a:p>
          <a:p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Аналогичный проект разрабатывается исследователями из Калифорнийского университета в Беркли. </a:t>
            </a:r>
          </a:p>
        </p:txBody>
      </p:sp>
    </p:spTree>
    <p:extLst>
      <p:ext uri="{BB962C8B-B14F-4D97-AF65-F5344CB8AC3E}">
        <p14:creationId xmlns:p14="http://schemas.microsoft.com/office/powerpoint/2010/main" val="24069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Yahoo's NSFW Neural Network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6" r="22116"/>
          <a:stretch/>
        </p:blipFill>
        <p:spPr>
          <a:xfrm>
            <a:off x="838199" y="1013385"/>
            <a:ext cx="5055319" cy="51184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3" r="23750"/>
          <a:stretch/>
        </p:blipFill>
        <p:spPr>
          <a:xfrm>
            <a:off x="6283792" y="878890"/>
            <a:ext cx="5070008" cy="54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9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Медицинские применения </a:t>
            </a:r>
            <a:r>
              <a:rPr lang="ru-RU" dirty="0" err="1" smtClean="0"/>
              <a:t>ии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93190734"/>
              </p:ext>
            </p:extLst>
          </p:nvPr>
        </p:nvGraphicFramePr>
        <p:xfrm>
          <a:off x="838200" y="878890"/>
          <a:ext cx="10515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24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Экономика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1968816"/>
              </p:ext>
            </p:extLst>
          </p:nvPr>
        </p:nvGraphicFramePr>
        <p:xfrm>
          <a:off x="838200" y="1613643"/>
          <a:ext cx="10515600" cy="4890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38200" y="878890"/>
            <a:ext cx="1051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2014–16 гиганты </a:t>
            </a:r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ИТ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-индустрии </a:t>
            </a:r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анонсировали 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запуск ряда биотехнологических проектов и проектов в сфере продления жизни, основанных на технологиях машинного обучения.</a:t>
            </a:r>
          </a:p>
        </p:txBody>
      </p:sp>
    </p:spTree>
    <p:extLst>
      <p:ext uri="{BB962C8B-B14F-4D97-AF65-F5344CB8AC3E}">
        <p14:creationId xmlns:p14="http://schemas.microsoft.com/office/powerpoint/2010/main" val="149524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SPRING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838200" y="1205346"/>
          <a:ext cx="5245149" cy="4790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77329311"/>
              </p:ext>
            </p:extLst>
          </p:nvPr>
        </p:nvGraphicFramePr>
        <p:xfrm>
          <a:off x="7189354" y="878890"/>
          <a:ext cx="396355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8115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184" r="6000" b="7777"/>
          <a:stretch/>
        </p:blipFill>
        <p:spPr>
          <a:xfrm>
            <a:off x="8964703" y="505409"/>
            <a:ext cx="2559424" cy="19746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диагностика и выбор оптимального плана лечения</a:t>
            </a:r>
            <a:r>
              <a:rPr lang="en-US" dirty="0" smtClean="0"/>
              <a:t>, </a:t>
            </a:r>
            <a:r>
              <a:rPr lang="ru-RU" dirty="0" smtClean="0"/>
              <a:t>анализ медицинских текстов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480019"/>
            <a:ext cx="10515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2011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—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объявлено о совместном исследовательском проекте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IBM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Nuance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Communications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результатом которого должен был стать коммерческий продукт для клинического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применени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я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команду проекта вошли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исследователи-клиницисты из Колумбийского университета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Университета Мэриленда в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Балтиморе.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 </a:t>
            </a: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2013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года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IBM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Watson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используется в Мемориальном онкологическом центре им.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Слоуна-Кеттеринга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в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Нью-Йорке.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том же году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IBM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 Онкологический центр им. М. Д. Андерсона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запустили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пилотный проект «миссии по искоренению рака». Однако вскоре было объявлено, что проект (на который на тот момент уже было потрачено 62 млн долларов) не оправдал ожиданий и будет отложен.</a:t>
            </a: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</a:t>
            </a: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июле 2016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года программа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IBM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Watson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for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Oncology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была запущена в коммерческую эксплуатацию на базе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Manipal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Hospitals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(ведущая сеть больниц в Индии) — для помощи врачам и пациентам в определении персонализированных методик борьбы с раком. Также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сеть предлагает больным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узнать «мнение Ватсона»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онлайн.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</a:t>
            </a: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феврале </a:t>
            </a:r>
            <a:r>
              <a:rPr lang="ru-RU" sz="1600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2017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Медицинский центр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Джупитера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(Флорида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США),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также объявил о начале использования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IBM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Watson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for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Oncology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В пресс-релизе, посвящённом запуску программы, сообщалось, что «Ватсон» уже способен оказывать действенную помощь клиницистам в разработке планов лечения рака груди, лёгких, толстой кишки, шейки матки, яичников и желудка. До конца года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IBM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MSK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планируют обучить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IBM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Watson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for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Oncology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лечению ещё 9 типов рака, покрыв тем самым потенциально 80% заболеваемости раком в мире.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8199" y="878890"/>
            <a:ext cx="77499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IBM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Watson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for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Oncology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— система для определения оптимального плана лечения онкологических заболеваний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Начальная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обучающая выборка системы состояла из более 100 000 тысяч медицинских документов (15 млн страниц текста), в том числе: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 25 тысяч историй болезни;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 более 300 медицинских журналов;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 более 200 учебников.</a:t>
            </a:r>
          </a:p>
        </p:txBody>
      </p:sp>
    </p:spTree>
    <p:extLst>
      <p:ext uri="{BB962C8B-B14F-4D97-AF65-F5344CB8AC3E}">
        <p14:creationId xmlns:p14="http://schemas.microsoft.com/office/powerpoint/2010/main" val="429449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диагностика и выбор оптимального плана лечения</a:t>
            </a:r>
            <a:r>
              <a:rPr lang="en-US" dirty="0"/>
              <a:t>, </a:t>
            </a:r>
            <a:r>
              <a:rPr lang="ru-RU" dirty="0"/>
              <a:t>анализ медицинских текстов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9332496" cy="549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4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Диагноз по фото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2962987" cy="52681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55918" y="878890"/>
            <a:ext cx="729788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FDNA, материнская компания Face2Gene, была создана шесть лет назад после того, как израильские соучредители продали прежнюю компанию по производству программ по распознаванию лиц Face.com компании </a:t>
            </a:r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Facebook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Эта программа способна различать конкретные лица после «обучения» на нескольких изображениях конкретного человека. Программа Face2Gene, напротив, определяет паттерн, общий для группы людей с одним синдромом. Установление этого общего знаменателя позволяет программе создавать составное характерно-усреднённое изображение, соотносящееся с заболеванием.</a:t>
            </a:r>
          </a:p>
          <a:p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Когда генеральный директор </a:t>
            </a:r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Декел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Гелбман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</a:t>
            </a:r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Dekel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Gelbman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был принят на работу в 2010 году, он встретился с несколькими практикующими врачами и быстро понял, что распознавание лиц может помочь снизить число </a:t>
            </a:r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недиагностированных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заболеваний.</a:t>
            </a:r>
          </a:p>
          <a:p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оценке Face2Gene из более 7000 известных генетических синдромов до половины связаны с особым типом лица, который можно узнать и использовать для установления диагноза. Синдром Дауна, например, является одним из наиболее распространённых, и поэтому его легче диагностировать. </a:t>
            </a:r>
          </a:p>
        </p:txBody>
      </p:sp>
    </p:spTree>
    <p:extLst>
      <p:ext uri="{BB962C8B-B14F-4D97-AF65-F5344CB8AC3E}">
        <p14:creationId xmlns:p14="http://schemas.microsoft.com/office/powerpoint/2010/main" val="265638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62" y="947397"/>
            <a:ext cx="5913737" cy="39424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7109" y="958813"/>
            <a:ext cx="426561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Робот ROBEAR, созданный японскими инженерами из Института передовых технологий </a:t>
            </a:r>
            <a:r>
              <a:rPr lang="ru-RU" sz="1600" dirty="0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RIKEN в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 сотрудничестве с компанией </a:t>
            </a:r>
            <a:r>
              <a:rPr lang="ru-RU" sz="1600" dirty="0" err="1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Sumitomo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Riko</a:t>
            </a:r>
            <a:r>
              <a:rPr lang="ru-RU" sz="1600" dirty="0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предназначен 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для большой и важной работы — уходу за малоподвижными пожилыми людьми. Его предшественники — </a:t>
            </a:r>
            <a:r>
              <a:rPr lang="ru-RU" sz="1600" dirty="0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роботы RIBA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 (2009 г.) и RIBA II (2011 г.) уже умели переносить людей «на руках», но робот-медведь делает это ещё лучше. Это, как говорится в пресс-релизе </a:t>
            </a:r>
            <a:r>
              <a:rPr lang="ru-RU" sz="1600" dirty="0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института RIKEN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«сильный робот с нежным прикосновением».</a:t>
            </a:r>
          </a:p>
          <a:p>
            <a:pPr fontAlgn="base"/>
            <a:r>
              <a:rPr lang="ru-RU" sz="1600" dirty="0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словам разработчиков, необходимость в роботе-помощнике в больницах Японии очень высока. Младшему медицинскому персоналу приходится до сорока раз в день поднимать лежачих больных, такая нагрузка может быть причиной травм и хронической боли.</a:t>
            </a:r>
            <a:endParaRPr lang="ru-RU" sz="1600" dirty="0">
              <a:solidFill>
                <a:srgbClr val="333333"/>
              </a:solidFill>
              <a:effectLst/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40062" y="4924376"/>
            <a:ext cx="59137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Весит ROBEAR 140 килограммов, оснащён приводами с очень низким передаточным отношением, что позволяет его «суставам» двигаться быстро и точно. Система обратной связи служит для того, чтобы движения робота не были излишне резкими.</a:t>
            </a:r>
            <a:endParaRPr lang="ru-RU" sz="1600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Медицинские роботы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3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57" y="941237"/>
            <a:ext cx="5239541" cy="3349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5" y="2689000"/>
            <a:ext cx="4977286" cy="33487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07365" y="941237"/>
            <a:ext cx="49772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Робот-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ассистированная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хирургическая система «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da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Vinci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 — аппарат для проведения хирургических операций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Производится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серийно компанией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Intuitive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Surgical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Используется в нескольких сотнях клиник по всему миру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84651" y="4479921"/>
            <a:ext cx="53691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Масса аппарата — полтонны. Состоит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из двух блоков, первый предназначен для хирурга-оператора, а второй —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четырёхрукий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робот-манипулятор — является исполнительным устройством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За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2012 год общемировое число операций, выполненных с использованием системы «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da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Vinci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 составило порядка 200 тыс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Медицинские роботы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75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Медицинские роботы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878889"/>
            <a:ext cx="8425543" cy="541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Поиск новых препаратов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878890"/>
            <a:ext cx="1051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«Разработка лекарств, белков, квантовая химия, новые материалы — только подумайте, возможно, не за горами появление сверхпроводника, работающего при комнатной температуре, — говорит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Демис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Хассабис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глава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DeepMind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— Я мечтал о таком с тех пор, как был ребенком и читал книги по физике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».</a:t>
            </a:r>
            <a:endParaRPr lang="en-US" sz="1600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endParaRPr lang="en-US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2016—2017 годы ознаменовались рядом альянсов между ИИ-проектами,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специа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л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ирующимися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 открытии новых препаратов, и крупными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фармкомпаниями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</a:t>
            </a:r>
            <a:r>
              <a:rPr lang="en-US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Pfizer + IBM Watson, Sanofi + Genzyme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 </a:t>
            </a:r>
            <a:r>
              <a:rPr lang="en-US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Recursion Pharmaceuticals, GSK + </a:t>
            </a:r>
            <a:r>
              <a:rPr lang="en-US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Exscientia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en-US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Evotec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+ Celgene.</a:t>
            </a:r>
            <a:endParaRPr lang="en-US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27137"/>
            <a:ext cx="5362575" cy="1666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39342"/>
            <a:ext cx="5362575" cy="8935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91" y="3139342"/>
            <a:ext cx="4177510" cy="7603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81" y="4227137"/>
            <a:ext cx="4496063" cy="177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8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Обработка сигналов в бионических </a:t>
            </a:r>
            <a:r>
              <a:rPr lang="ru-RU" dirty="0" smtClean="0"/>
              <a:t>протезах: Звук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r="5407"/>
          <a:stretch/>
        </p:blipFill>
        <p:spPr>
          <a:xfrm>
            <a:off x="7090504" y="878890"/>
            <a:ext cx="4263296" cy="4576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r="5872"/>
          <a:stretch/>
        </p:blipFill>
        <p:spPr>
          <a:xfrm>
            <a:off x="838199" y="878889"/>
            <a:ext cx="5988439" cy="457633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8198" y="5540863"/>
            <a:ext cx="10515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Кохлеарный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имплантат — медицинский прибор, протез, позволяющий компенсировать потерю слуха некоторым пациентам с выраженной или тяжёлой степенью </a:t>
            </a:r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нейросенсорной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</a:t>
            </a:r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сенсоневральной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тугоухости.</a:t>
            </a:r>
          </a:p>
        </p:txBody>
      </p:sp>
    </p:spTree>
    <p:extLst>
      <p:ext uri="{BB962C8B-B14F-4D97-AF65-F5344CB8AC3E}">
        <p14:creationId xmlns:p14="http://schemas.microsoft.com/office/powerpoint/2010/main" val="176922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Обработка сигналов в бионических </a:t>
            </a:r>
            <a:r>
              <a:rPr lang="ru-RU" dirty="0" smtClean="0"/>
              <a:t>протезах: Картинка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198" y="878888"/>
            <a:ext cx="335972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Одним из первых учёных, создавших зрительный протез, стал частный исследователь Уильям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Добелл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Первый прототип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Добелла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был имплантирован в 1978 году «Джерри», мужчине, потерявшему зрение в зрелом возрасте. Однослойный массив из 68 электродов был имплантирован в визуальную кору Джерри и был способен передавать в мозг изображение в тонах серого цвета в ограниченной области зрения с низкой частотой кадров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2002 году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Дженс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Науманн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стал первым в серии из 16 пациентов, получившим зрительный протез на коммерческой основе. В 2004 году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Добелл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умер, оставив большую часть работ недокументированной.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996" y="878888"/>
            <a:ext cx="1672721" cy="2222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40" y="878938"/>
            <a:ext cx="1669283" cy="2222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996" y="3267211"/>
            <a:ext cx="3512427" cy="26326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46" y="878888"/>
            <a:ext cx="3322992" cy="22229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r="6306"/>
          <a:stretch/>
        </p:blipFill>
        <p:spPr>
          <a:xfrm>
            <a:off x="8166847" y="3267211"/>
            <a:ext cx="3322991" cy="26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Распознавание медицинских изображений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5325383"/>
            <a:ext cx="26311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Клетки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глиобластомы-астроцитомы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U373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полиакрилимидном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субстрате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66279"/>
            <a:ext cx="5308417" cy="216911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64859" y="5325382"/>
            <a:ext cx="2631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Сине-зелёный цвет — сегментация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u-net,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жёлтая линия — ручная разметка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84" y="3066279"/>
            <a:ext cx="5099315" cy="29400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477" t="14719" r="836" b="1331"/>
          <a:stretch/>
        </p:blipFill>
        <p:spPr>
          <a:xfrm>
            <a:off x="7620000" y="878890"/>
            <a:ext cx="3702424" cy="187327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38200" y="878890"/>
            <a:ext cx="63828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Нейронная сеть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u-net,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разработанная Университетом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Фрайбурга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Победитель соревнований </a:t>
            </a:r>
            <a:r>
              <a:rPr lang="en-US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Grand Challenge for Computer-Automated Detection of Caries in Bitewing Radiography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рамках </a:t>
            </a:r>
            <a:r>
              <a:rPr lang="en-US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ISBI</a:t>
            </a:r>
            <a:r>
              <a:rPr lang="en-US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2015,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en-US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Cell Tracking Challenge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рамках </a:t>
            </a:r>
            <a:r>
              <a:rPr lang="en-US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ISBI</a:t>
            </a:r>
            <a:r>
              <a:rPr lang="en-US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2015.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656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Задач</a:t>
            </a:r>
            <a:r>
              <a:rPr lang="ru-RU" dirty="0" err="1"/>
              <a:t>И</a:t>
            </a:r>
            <a:r>
              <a:rPr lang="ru-RU" dirty="0" smtClean="0"/>
              <a:t> машинного обучения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5819787"/>
              </p:ext>
            </p:extLst>
          </p:nvPr>
        </p:nvGraphicFramePr>
        <p:xfrm>
          <a:off x="838200" y="878890"/>
          <a:ext cx="10515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104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данных с мобильных устройств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9"/>
          <a:stretch/>
        </p:blipFill>
        <p:spPr>
          <a:xfrm>
            <a:off x="838200" y="878890"/>
            <a:ext cx="7848600" cy="548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9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данных с мобильных устройств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387" y="3115002"/>
            <a:ext cx="7213226" cy="27705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98205"/>
            <a:ext cx="10210800" cy="2286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8200" y="5908089"/>
            <a:ext cx="1051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Свёрточная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нейронная сеть уверенно определяет возраст человека по данным о его физической активности, регистрируемым носимым устройством (результат совместного проекта с компанией </a:t>
            </a:r>
            <a:r>
              <a:rPr lang="en-US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Gero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813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Интерфейсы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93912443"/>
              </p:ext>
            </p:extLst>
          </p:nvPr>
        </p:nvGraphicFramePr>
        <p:xfrm>
          <a:off x="838200" y="878890"/>
          <a:ext cx="10515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173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977" y="2361106"/>
            <a:ext cx="892744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0" dirty="0">
                <a:latin typeface="Bebas Neue Bold" panose="020B0606020202050201" pitchFamily="34" charset="-52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624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45" y="1025235"/>
            <a:ext cx="4894119" cy="48941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50659" y="5450890"/>
            <a:ext cx="37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http://markoff.science</a:t>
            </a:r>
            <a:endParaRPr lang="ru-RU" sz="2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01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Анкета «Научной среды»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50659" y="5450890"/>
            <a:ext cx="37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https://goo.gl/a6A8X1</a:t>
            </a:r>
            <a:endParaRPr lang="ru-RU" sz="2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430480"/>
            <a:ext cx="4062845" cy="40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0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6"/>
          <a:stretch/>
        </p:blipFill>
        <p:spPr>
          <a:xfrm>
            <a:off x="1729553" y="878890"/>
            <a:ext cx="8732893" cy="55079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02843" y="1216008"/>
            <a:ext cx="986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Аксон другого нейрона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94196" y="1631506"/>
            <a:ext cx="986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Тело нейрона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89093" y="1585339"/>
            <a:ext cx="791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Аксон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91860" y="820626"/>
            <a:ext cx="9122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Синапс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94196" y="3878355"/>
            <a:ext cx="11223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Дендриты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85783" y="2524073"/>
            <a:ext cx="11223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Дендриты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42647" y="462674"/>
            <a:ext cx="986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Тело нейрона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20558" y="2615544"/>
            <a:ext cx="1122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Вершина аксона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210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9783"/>
            <a:ext cx="3546764" cy="29149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6" b="10436"/>
          <a:stretch/>
        </p:blipFill>
        <p:spPr>
          <a:xfrm>
            <a:off x="4620490" y="2199782"/>
            <a:ext cx="2359607" cy="29149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69869" y="5114780"/>
            <a:ext cx="36150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Уоррен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Маккалок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(1898—1969) — американский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нейропсихолог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нейрофизиолог, теоретик искусственных нейронных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сетей.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0490" y="5114779"/>
            <a:ext cx="23596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Уолтер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Питтс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(1923—1969) — американский нейролингвистик, логик и математик XX века.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10444" r="28121" b="8064"/>
          <a:stretch/>
        </p:blipFill>
        <p:spPr>
          <a:xfrm>
            <a:off x="7215623" y="2202732"/>
            <a:ext cx="2084948" cy="29120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215623" y="5114779"/>
            <a:ext cx="20849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Дональд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Олдинг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Хебб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(1904—1985) — канадский физиолог 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нейропсихолог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26782"/>
            <a:ext cx="1905000" cy="23050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536098" y="5114779"/>
            <a:ext cx="18177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Простейшая модель искусственного нейрона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8200" y="91967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1940 году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У.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Питтс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познакомился с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У.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МакКалоком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 они начинают заниматься идеей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МакКалока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о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создании электронного аналога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нейрона. В 1943 году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Уоррен и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МакКаллок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опубликовали работу «Логическое исчисление идей, относящихся к нервной активности», в которой предложили понятие искусственной нейронной сети. Дональд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Хебб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в работе «Организация поведения» 1949 года описал основные принципы обучения нейронов.</a:t>
            </a:r>
          </a:p>
        </p:txBody>
      </p:sp>
    </p:spTree>
    <p:extLst>
      <p:ext uri="{BB962C8B-B14F-4D97-AF65-F5344CB8AC3E}">
        <p14:creationId xmlns:p14="http://schemas.microsoft.com/office/powerpoint/2010/main" val="123008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878890"/>
            <a:ext cx="7505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Розенблатт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был яркой личностью: мастерски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водил классический спортивный автомобиль MGA и часто прогуливался со своим котом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Тобермори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093" y="3953884"/>
            <a:ext cx="2643706" cy="17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710093" y="5778575"/>
            <a:ext cx="2643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Спортивный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автомобиль MGA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r="2100"/>
          <a:stretch/>
        </p:blipFill>
        <p:spPr>
          <a:xfrm>
            <a:off x="4000618" y="1684772"/>
            <a:ext cx="4347722" cy="25027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00618" y="4535777"/>
            <a:ext cx="43432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TrueNorth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нейроморфический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процессор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II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поколения от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IBM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2014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DARPA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SyNAPSE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Чип изготовлен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техпроцессу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28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на заводе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Samsung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одержит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5.4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млрд транзисторов, что обеспечивает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млн эмулируемых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«нейронов», 256 миллионов эмулируемых связей между нейронами — «синапсов».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84773"/>
            <a:ext cx="2857500" cy="44100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093" y="878890"/>
            <a:ext cx="2643706" cy="293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7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344" y="878890"/>
            <a:ext cx="2913455" cy="25249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87"/>
          <a:stretch/>
        </p:blipFill>
        <p:spPr>
          <a:xfrm>
            <a:off x="838199" y="4029619"/>
            <a:ext cx="10515599" cy="21829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1"/>
            <a:ext cx="4325471" cy="25249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88" y="877033"/>
            <a:ext cx="1786663" cy="25268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77" y="877033"/>
            <a:ext cx="1149718" cy="25268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35386" y="6060141"/>
            <a:ext cx="3074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Гигантский аксон кальмара</a:t>
            </a:r>
            <a:endParaRPr lang="ru-RU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cxnSp>
        <p:nvCxnSpPr>
          <p:cNvPr id="19" name="Прямая со стрелкой 18"/>
          <p:cNvCxnSpPr>
            <a:endCxn id="12" idx="2"/>
          </p:cNvCxnSpPr>
          <p:nvPr/>
        </p:nvCxnSpPr>
        <p:spPr>
          <a:xfrm flipV="1">
            <a:off x="6774873" y="3403885"/>
            <a:ext cx="3122199" cy="2581279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38199" y="3478862"/>
            <a:ext cx="4325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Тихоокеанский кальмар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Todarodes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pacificus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163671" y="3484300"/>
            <a:ext cx="3171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Эндрю Хаксли и Алан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Ходжкин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89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59951825"/>
              </p:ext>
            </p:extLst>
          </p:nvPr>
        </p:nvGraphicFramePr>
        <p:xfrm>
          <a:off x="838200" y="878890"/>
          <a:ext cx="10515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34" y="878890"/>
            <a:ext cx="1634933" cy="25585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240" y="4936348"/>
            <a:ext cx="1814945" cy="1361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063" y="1392654"/>
            <a:ext cx="2534021" cy="158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7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40775</TotalTime>
  <Words>2096</Words>
  <Application>Microsoft Office PowerPoint</Application>
  <PresentationFormat>Широкоэкранный</PresentationFormat>
  <Paragraphs>187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3" baseType="lpstr">
      <vt:lpstr>Calibri</vt:lpstr>
      <vt:lpstr>Adobe Gurmukhi</vt:lpstr>
      <vt:lpstr>Yu Gothic UI Light</vt:lpstr>
      <vt:lpstr>Calibri Light</vt:lpstr>
      <vt:lpstr>Bebas Neue Bold</vt:lpstr>
      <vt:lpstr>Arial</vt:lpstr>
      <vt:lpstr>Wingdings</vt:lpstr>
      <vt:lpstr>Тема Office</vt:lpstr>
      <vt:lpstr>Презентация PowerPoint</vt:lpstr>
      <vt:lpstr>Немного об определениях</vt:lpstr>
      <vt:lpstr>AI SPRING</vt:lpstr>
      <vt:lpstr>ЗадачИ машинного обучения</vt:lpstr>
      <vt:lpstr>Нейронные сети</vt:lpstr>
      <vt:lpstr>Нейронные сети</vt:lpstr>
      <vt:lpstr>Нейронные сети</vt:lpstr>
      <vt:lpstr>Нейронные сети</vt:lpstr>
      <vt:lpstr>Нейронные сети</vt:lpstr>
      <vt:lpstr>Восстанавливаем топологию естественной сети</vt:lpstr>
      <vt:lpstr>BLUE BRAIN</vt:lpstr>
      <vt:lpstr>Сверточные нейронные сети</vt:lpstr>
      <vt:lpstr>Распознавание текста: MNIST</vt:lpstr>
      <vt:lpstr>Распознавание образов</vt:lpstr>
      <vt:lpstr>Подписывание изображений</vt:lpstr>
      <vt:lpstr>Распознавание речи</vt:lpstr>
      <vt:lpstr>Deep Dream</vt:lpstr>
      <vt:lpstr>Нейронные сети и Развлечения</vt:lpstr>
      <vt:lpstr>Нейронные сети и Развлечения</vt:lpstr>
      <vt:lpstr>Нейронные сети и Развлечения</vt:lpstr>
      <vt:lpstr>Нейронные сети и Развлечения</vt:lpstr>
      <vt:lpstr>Нейронные сети и Развлечения</vt:lpstr>
      <vt:lpstr>Нейронные сети и Развлечения</vt:lpstr>
      <vt:lpstr>Нейронные сети и Развлечения</vt:lpstr>
      <vt:lpstr>Нейронные сети и Развлечения</vt:lpstr>
      <vt:lpstr>Колоризация</vt:lpstr>
      <vt:lpstr>Yahoo's NSFW Neural Network</vt:lpstr>
      <vt:lpstr>Медицинские применения ии</vt:lpstr>
      <vt:lpstr>Экономика</vt:lpstr>
      <vt:lpstr>диагностика и выбор оптимального плана лечения, анализ медицинских текстов</vt:lpstr>
      <vt:lpstr>диагностика и выбор оптимального плана лечения, анализ медицинских текстов</vt:lpstr>
      <vt:lpstr>Диагноз по фото</vt:lpstr>
      <vt:lpstr>Медицинские роботы</vt:lpstr>
      <vt:lpstr>Медицинские роботы</vt:lpstr>
      <vt:lpstr>Медицинские роботы</vt:lpstr>
      <vt:lpstr>Поиск новых препаратов</vt:lpstr>
      <vt:lpstr>Обработка сигналов в бионических протезах: Звук</vt:lpstr>
      <vt:lpstr>Обработка сигналов в бионических протезах: Картинка</vt:lpstr>
      <vt:lpstr>Распознавание медицинских изображений</vt:lpstr>
      <vt:lpstr>Анализ данных с мобильных устройств</vt:lpstr>
      <vt:lpstr>Анализ данных с мобильных устройств</vt:lpstr>
      <vt:lpstr>Интерфейсы</vt:lpstr>
      <vt:lpstr>Презентация PowerPoint</vt:lpstr>
      <vt:lpstr>Литература</vt:lpstr>
      <vt:lpstr>Анкета «Научной среды»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Марков</dc:creator>
  <cp:lastModifiedBy>Сергей Марков</cp:lastModifiedBy>
  <cp:revision>340</cp:revision>
  <dcterms:created xsi:type="dcterms:W3CDTF">2016-01-28T11:01:10Z</dcterms:created>
  <dcterms:modified xsi:type="dcterms:W3CDTF">2018-01-17T10:21:28Z</dcterms:modified>
</cp:coreProperties>
</file>